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4"/>
    <p:sldMasterId id="2147483687" r:id="rId5"/>
    <p:sldMasterId id="2147483705" r:id="rId6"/>
    <p:sldMasterId id="2147483717" r:id="rId7"/>
    <p:sldMasterId id="2147483729" r:id="rId8"/>
    <p:sldMasterId id="2147483749" r:id="rId9"/>
  </p:sldMasterIdLst>
  <p:notesMasterIdLst>
    <p:notesMasterId r:id="rId35"/>
  </p:notesMasterIdLst>
  <p:handoutMasterIdLst>
    <p:handoutMasterId r:id="rId36"/>
  </p:handoutMasterIdLst>
  <p:sldIdLst>
    <p:sldId id="256" r:id="rId10"/>
    <p:sldId id="257" r:id="rId11"/>
    <p:sldId id="573" r:id="rId12"/>
    <p:sldId id="574" r:id="rId13"/>
    <p:sldId id="578" r:id="rId14"/>
    <p:sldId id="258" r:id="rId15"/>
    <p:sldId id="271" r:id="rId16"/>
    <p:sldId id="259" r:id="rId17"/>
    <p:sldId id="272" r:id="rId18"/>
    <p:sldId id="273" r:id="rId19"/>
    <p:sldId id="274" r:id="rId20"/>
    <p:sldId id="275" r:id="rId21"/>
    <p:sldId id="261" r:id="rId22"/>
    <p:sldId id="262" r:id="rId23"/>
    <p:sldId id="270" r:id="rId24"/>
    <p:sldId id="265" r:id="rId25"/>
    <p:sldId id="263" r:id="rId26"/>
    <p:sldId id="264" r:id="rId27"/>
    <p:sldId id="266" r:id="rId28"/>
    <p:sldId id="267" r:id="rId29"/>
    <p:sldId id="268" r:id="rId30"/>
    <p:sldId id="269" r:id="rId31"/>
    <p:sldId id="575" r:id="rId32"/>
    <p:sldId id="576" r:id="rId33"/>
    <p:sldId id="57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0E0"/>
    <a:srgbClr val="D4D3D3"/>
    <a:srgbClr val="225290"/>
    <a:srgbClr val="06A0C3"/>
    <a:srgbClr val="132E51"/>
    <a:srgbClr val="7D7C7C"/>
    <a:srgbClr val="B13353"/>
    <a:srgbClr val="632F79"/>
    <a:srgbClr val="1CA69A"/>
    <a:srgbClr val="2181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22D95E-1569-4095-92E4-EC3884453631}" v="1421" dt="2024-02-14T22:46:31.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0" autoAdjust="0"/>
    <p:restoredTop sz="70748"/>
  </p:normalViewPr>
  <p:slideViewPr>
    <p:cSldViewPr snapToGrid="0" showGuides="1">
      <p:cViewPr varScale="1">
        <p:scale>
          <a:sx n="88" d="100"/>
          <a:sy n="88" d="100"/>
        </p:scale>
        <p:origin x="2080" y="192"/>
      </p:cViewPr>
      <p:guideLst/>
    </p:cSldViewPr>
  </p:slideViewPr>
  <p:notesTextViewPr>
    <p:cViewPr>
      <p:scale>
        <a:sx n="1" d="1"/>
        <a:sy n="1" d="1"/>
      </p:scale>
      <p:origin x="0" y="0"/>
    </p:cViewPr>
  </p:notesTextViewPr>
  <p:sorterViewPr>
    <p:cViewPr>
      <p:scale>
        <a:sx n="96" d="100"/>
        <a:sy n="96" d="100"/>
      </p:scale>
      <p:origin x="0" y="0"/>
    </p:cViewPr>
  </p:sorterViewPr>
  <p:notesViewPr>
    <p:cSldViewPr snapToGrid="0">
      <p:cViewPr varScale="1">
        <p:scale>
          <a:sx n="55" d="100"/>
          <a:sy n="55" d="100"/>
        </p:scale>
        <p:origin x="3264" y="1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heme" Target="theme/theme1.xml"/><Relationship Id="rId21" Type="http://schemas.openxmlformats.org/officeDocument/2006/relationships/slide" Target="slides/slide12.xml"/><Relationship Id="rId34" Type="http://schemas.openxmlformats.org/officeDocument/2006/relationships/slide" Target="slides/slide25.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notesMaster" Target="notesMasters/notesMaster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viewProps" Target="viewProps.xml"/></Relationships>
</file>

<file path=ppt/diagrams/_rels/data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065B27-DF6B-E148-9A1B-17F550371695}" type="doc">
      <dgm:prSet loTypeId="urn:microsoft.com/office/officeart/2005/8/layout/chevron1" loCatId="list" qsTypeId="urn:microsoft.com/office/officeart/2005/8/quickstyle/simple1" qsCatId="simple" csTypeId="urn:microsoft.com/office/officeart/2005/8/colors/colorful2" csCatId="colorful"/>
      <dgm:spPr/>
      <dgm:t>
        <a:bodyPr/>
        <a:lstStyle/>
        <a:p>
          <a:endParaRPr lang="en-US"/>
        </a:p>
      </dgm:t>
    </dgm:pt>
    <dgm:pt modelId="{024CE6D4-2219-1E4C-8576-FCF738E274A2}">
      <dgm:prSet/>
      <dgm:spPr/>
      <dgm:t>
        <a:bodyPr/>
        <a:lstStyle/>
        <a:p>
          <a:r>
            <a:rPr lang="en-US" b="0" i="0"/>
            <a:t>Pre-configured</a:t>
          </a:r>
          <a:endParaRPr lang="en-US"/>
        </a:p>
      </dgm:t>
    </dgm:pt>
    <dgm:pt modelId="{62EF9399-92FE-C541-8328-2068E9D621A6}" type="parTrans" cxnId="{4697AE23-16FC-9640-959B-50BD132F529D}">
      <dgm:prSet/>
      <dgm:spPr/>
      <dgm:t>
        <a:bodyPr/>
        <a:lstStyle/>
        <a:p>
          <a:endParaRPr lang="en-US"/>
        </a:p>
      </dgm:t>
    </dgm:pt>
    <dgm:pt modelId="{CDAE1890-45D5-1B49-A7C5-EEB7F0402E00}" type="sibTrans" cxnId="{4697AE23-16FC-9640-959B-50BD132F529D}">
      <dgm:prSet/>
      <dgm:spPr/>
      <dgm:t>
        <a:bodyPr/>
        <a:lstStyle/>
        <a:p>
          <a:endParaRPr lang="en-US"/>
        </a:p>
      </dgm:t>
    </dgm:pt>
    <dgm:pt modelId="{ACF976AC-98F2-804A-A7B9-19699FF9340A}">
      <dgm:prSet/>
      <dgm:spPr/>
      <dgm:t>
        <a:bodyPr/>
        <a:lstStyle/>
        <a:p>
          <a:r>
            <a:rPr lang="en-US" b="0" i="0"/>
            <a:t>Automatic HA/Backups</a:t>
          </a:r>
          <a:endParaRPr lang="en-US"/>
        </a:p>
      </dgm:t>
    </dgm:pt>
    <dgm:pt modelId="{C0C41A1D-C9D0-8F4E-BCD7-21DCDB54A966}" type="parTrans" cxnId="{0B7E90CF-D366-2745-9F4F-687FA26E2B0A}">
      <dgm:prSet/>
      <dgm:spPr/>
      <dgm:t>
        <a:bodyPr/>
        <a:lstStyle/>
        <a:p>
          <a:endParaRPr lang="en-US"/>
        </a:p>
      </dgm:t>
    </dgm:pt>
    <dgm:pt modelId="{343AD6FF-68E1-034C-9299-3445C76D1782}" type="sibTrans" cxnId="{0B7E90CF-D366-2745-9F4F-687FA26E2B0A}">
      <dgm:prSet/>
      <dgm:spPr/>
      <dgm:t>
        <a:bodyPr/>
        <a:lstStyle/>
        <a:p>
          <a:endParaRPr lang="en-US"/>
        </a:p>
      </dgm:t>
    </dgm:pt>
    <dgm:pt modelId="{4F7F0307-314A-1148-99DA-5E2BA38DAB7D}">
      <dgm:prSet/>
      <dgm:spPr/>
      <dgm:t>
        <a:bodyPr/>
        <a:lstStyle/>
        <a:p>
          <a:r>
            <a:rPr lang="en-US" b="0" i="0"/>
            <a:t>No Patching</a:t>
          </a:r>
          <a:endParaRPr lang="en-US"/>
        </a:p>
      </dgm:t>
    </dgm:pt>
    <dgm:pt modelId="{06A1C7BF-71BD-9149-A947-1B5D72AC79EA}" type="parTrans" cxnId="{D815217A-615E-6B44-BA98-A8122E55B8FC}">
      <dgm:prSet/>
      <dgm:spPr/>
      <dgm:t>
        <a:bodyPr/>
        <a:lstStyle/>
        <a:p>
          <a:endParaRPr lang="en-US"/>
        </a:p>
      </dgm:t>
    </dgm:pt>
    <dgm:pt modelId="{5FF46511-0E19-5843-8DBC-F3CF219E7035}" type="sibTrans" cxnId="{D815217A-615E-6B44-BA98-A8122E55B8FC}">
      <dgm:prSet/>
      <dgm:spPr/>
      <dgm:t>
        <a:bodyPr/>
        <a:lstStyle/>
        <a:p>
          <a:endParaRPr lang="en-US"/>
        </a:p>
      </dgm:t>
    </dgm:pt>
    <dgm:pt modelId="{06815A69-D8AF-334B-95E9-F0E1F61C97A3}" type="pres">
      <dgm:prSet presAssocID="{3C065B27-DF6B-E148-9A1B-17F550371695}" presName="Name0" presStyleCnt="0">
        <dgm:presLayoutVars>
          <dgm:dir/>
          <dgm:animLvl val="lvl"/>
          <dgm:resizeHandles val="exact"/>
        </dgm:presLayoutVars>
      </dgm:prSet>
      <dgm:spPr/>
    </dgm:pt>
    <dgm:pt modelId="{54CAAD7B-9ABB-8D4B-ABA3-5CD81D00584A}" type="pres">
      <dgm:prSet presAssocID="{024CE6D4-2219-1E4C-8576-FCF738E274A2}" presName="parTxOnly" presStyleLbl="node1" presStyleIdx="0" presStyleCnt="3">
        <dgm:presLayoutVars>
          <dgm:chMax val="0"/>
          <dgm:chPref val="0"/>
          <dgm:bulletEnabled val="1"/>
        </dgm:presLayoutVars>
      </dgm:prSet>
      <dgm:spPr/>
    </dgm:pt>
    <dgm:pt modelId="{4C2EE249-D5D2-074E-B360-86C8C6E8B6D9}" type="pres">
      <dgm:prSet presAssocID="{CDAE1890-45D5-1B49-A7C5-EEB7F0402E00}" presName="parTxOnlySpace" presStyleCnt="0"/>
      <dgm:spPr/>
    </dgm:pt>
    <dgm:pt modelId="{A763BCEC-79F6-CD4A-BE3C-D8E3C25B7156}" type="pres">
      <dgm:prSet presAssocID="{ACF976AC-98F2-804A-A7B9-19699FF9340A}" presName="parTxOnly" presStyleLbl="node1" presStyleIdx="1" presStyleCnt="3">
        <dgm:presLayoutVars>
          <dgm:chMax val="0"/>
          <dgm:chPref val="0"/>
          <dgm:bulletEnabled val="1"/>
        </dgm:presLayoutVars>
      </dgm:prSet>
      <dgm:spPr/>
    </dgm:pt>
    <dgm:pt modelId="{B8C62CB1-E44A-774A-94DD-67D1A4E82678}" type="pres">
      <dgm:prSet presAssocID="{343AD6FF-68E1-034C-9299-3445C76D1782}" presName="parTxOnlySpace" presStyleCnt="0"/>
      <dgm:spPr/>
    </dgm:pt>
    <dgm:pt modelId="{89151D05-6CB0-5247-978D-968B626C117B}" type="pres">
      <dgm:prSet presAssocID="{4F7F0307-314A-1148-99DA-5E2BA38DAB7D}" presName="parTxOnly" presStyleLbl="node1" presStyleIdx="2" presStyleCnt="3">
        <dgm:presLayoutVars>
          <dgm:chMax val="0"/>
          <dgm:chPref val="0"/>
          <dgm:bulletEnabled val="1"/>
        </dgm:presLayoutVars>
      </dgm:prSet>
      <dgm:spPr/>
    </dgm:pt>
  </dgm:ptLst>
  <dgm:cxnLst>
    <dgm:cxn modelId="{4697AE23-16FC-9640-959B-50BD132F529D}" srcId="{3C065B27-DF6B-E148-9A1B-17F550371695}" destId="{024CE6D4-2219-1E4C-8576-FCF738E274A2}" srcOrd="0" destOrd="0" parTransId="{62EF9399-92FE-C541-8328-2068E9D621A6}" sibTransId="{CDAE1890-45D5-1B49-A7C5-EEB7F0402E00}"/>
    <dgm:cxn modelId="{D815217A-615E-6B44-BA98-A8122E55B8FC}" srcId="{3C065B27-DF6B-E148-9A1B-17F550371695}" destId="{4F7F0307-314A-1148-99DA-5E2BA38DAB7D}" srcOrd="2" destOrd="0" parTransId="{06A1C7BF-71BD-9149-A947-1B5D72AC79EA}" sibTransId="{5FF46511-0E19-5843-8DBC-F3CF219E7035}"/>
    <dgm:cxn modelId="{6B853381-305F-A645-9CA8-E6F25FD9FA2B}" type="presOf" srcId="{4F7F0307-314A-1148-99DA-5E2BA38DAB7D}" destId="{89151D05-6CB0-5247-978D-968B626C117B}" srcOrd="0" destOrd="0" presId="urn:microsoft.com/office/officeart/2005/8/layout/chevron1"/>
    <dgm:cxn modelId="{DDF77CC8-A127-EA4B-A81F-12424957D53D}" type="presOf" srcId="{ACF976AC-98F2-804A-A7B9-19699FF9340A}" destId="{A763BCEC-79F6-CD4A-BE3C-D8E3C25B7156}" srcOrd="0" destOrd="0" presId="urn:microsoft.com/office/officeart/2005/8/layout/chevron1"/>
    <dgm:cxn modelId="{0B7E90CF-D366-2745-9F4F-687FA26E2B0A}" srcId="{3C065B27-DF6B-E148-9A1B-17F550371695}" destId="{ACF976AC-98F2-804A-A7B9-19699FF9340A}" srcOrd="1" destOrd="0" parTransId="{C0C41A1D-C9D0-8F4E-BCD7-21DCDB54A966}" sibTransId="{343AD6FF-68E1-034C-9299-3445C76D1782}"/>
    <dgm:cxn modelId="{ED9F52EB-4950-AD41-9E61-F9A8C605E5B8}" type="presOf" srcId="{024CE6D4-2219-1E4C-8576-FCF738E274A2}" destId="{54CAAD7B-9ABB-8D4B-ABA3-5CD81D00584A}" srcOrd="0" destOrd="0" presId="urn:microsoft.com/office/officeart/2005/8/layout/chevron1"/>
    <dgm:cxn modelId="{0AEB58F1-8664-C940-A1C1-F9D29DB92AB0}" type="presOf" srcId="{3C065B27-DF6B-E148-9A1B-17F550371695}" destId="{06815A69-D8AF-334B-95E9-F0E1F61C97A3}" srcOrd="0" destOrd="0" presId="urn:microsoft.com/office/officeart/2005/8/layout/chevron1"/>
    <dgm:cxn modelId="{A6514A48-1F91-6B47-8AC0-8365FF2FB78D}" type="presParOf" srcId="{06815A69-D8AF-334B-95E9-F0E1F61C97A3}" destId="{54CAAD7B-9ABB-8D4B-ABA3-5CD81D00584A}" srcOrd="0" destOrd="0" presId="urn:microsoft.com/office/officeart/2005/8/layout/chevron1"/>
    <dgm:cxn modelId="{08EEB1A9-E987-784E-8F73-BFBE69373A5E}" type="presParOf" srcId="{06815A69-D8AF-334B-95E9-F0E1F61C97A3}" destId="{4C2EE249-D5D2-074E-B360-86C8C6E8B6D9}" srcOrd="1" destOrd="0" presId="urn:microsoft.com/office/officeart/2005/8/layout/chevron1"/>
    <dgm:cxn modelId="{1EE237E8-CEC5-F142-A90F-9F01ACC4E628}" type="presParOf" srcId="{06815A69-D8AF-334B-95E9-F0E1F61C97A3}" destId="{A763BCEC-79F6-CD4A-BE3C-D8E3C25B7156}" srcOrd="2" destOrd="0" presId="urn:microsoft.com/office/officeart/2005/8/layout/chevron1"/>
    <dgm:cxn modelId="{E48B7193-B52D-8A43-9A6C-AD7CA193B46F}" type="presParOf" srcId="{06815A69-D8AF-334B-95E9-F0E1F61C97A3}" destId="{B8C62CB1-E44A-774A-94DD-67D1A4E82678}" srcOrd="3" destOrd="0" presId="urn:microsoft.com/office/officeart/2005/8/layout/chevron1"/>
    <dgm:cxn modelId="{97F4FB35-9B62-4C42-BEC8-FC74B4CF39A1}" type="presParOf" srcId="{06815A69-D8AF-334B-95E9-F0E1F61C97A3}" destId="{89151D05-6CB0-5247-978D-968B626C117B}"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B44357-D7EA-459B-B902-9D4FD827E133}"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FE2A6144-F862-476B-82C0-81BD82C27ACF}">
      <dgm:prSet/>
      <dgm:spPr/>
      <dgm:t>
        <a:bodyPr/>
        <a:lstStyle/>
        <a:p>
          <a:r>
            <a:rPr lang="en-US"/>
            <a:t>The number 1 commandment of the cloud: “Read thy documentation”</a:t>
          </a:r>
        </a:p>
      </dgm:t>
    </dgm:pt>
    <dgm:pt modelId="{67E0CB2E-CAF7-4EC5-B1A4-3C5B0FD9007A}" type="parTrans" cxnId="{5992F5E5-2CB9-4DB8-B083-F2ED29DEA2C8}">
      <dgm:prSet/>
      <dgm:spPr/>
      <dgm:t>
        <a:bodyPr/>
        <a:lstStyle/>
        <a:p>
          <a:endParaRPr lang="en-US"/>
        </a:p>
      </dgm:t>
    </dgm:pt>
    <dgm:pt modelId="{354F7CE3-4099-42C8-9594-D082039EA823}" type="sibTrans" cxnId="{5992F5E5-2CB9-4DB8-B083-F2ED29DEA2C8}">
      <dgm:prSet/>
      <dgm:spPr/>
      <dgm:t>
        <a:bodyPr/>
        <a:lstStyle/>
        <a:p>
          <a:endParaRPr lang="en-US"/>
        </a:p>
      </dgm:t>
    </dgm:pt>
    <dgm:pt modelId="{99952FD3-D781-47C7-9573-AC2ABD4566CE}">
      <dgm:prSet/>
      <dgm:spPr/>
      <dgm:t>
        <a:bodyPr/>
        <a:lstStyle/>
        <a:p>
          <a:r>
            <a:rPr lang="en-US"/>
            <a:t>Not all backups are the same (Azure SQL* is very good at this, RDS, less so)</a:t>
          </a:r>
        </a:p>
      </dgm:t>
    </dgm:pt>
    <dgm:pt modelId="{FB10661A-9488-4852-9FD0-143F407D3A82}" type="parTrans" cxnId="{E45F9DEA-5FEE-43C1-B601-9DF4B2BBF37D}">
      <dgm:prSet/>
      <dgm:spPr/>
      <dgm:t>
        <a:bodyPr/>
        <a:lstStyle/>
        <a:p>
          <a:endParaRPr lang="en-US"/>
        </a:p>
      </dgm:t>
    </dgm:pt>
    <dgm:pt modelId="{C31C642B-8DC9-421E-B23C-9602DC506A3A}" type="sibTrans" cxnId="{E45F9DEA-5FEE-43C1-B601-9DF4B2BBF37D}">
      <dgm:prSet/>
      <dgm:spPr/>
      <dgm:t>
        <a:bodyPr/>
        <a:lstStyle/>
        <a:p>
          <a:endParaRPr lang="en-US"/>
        </a:p>
      </dgm:t>
    </dgm:pt>
    <dgm:pt modelId="{0990EA53-8845-4BC1-95B2-7FF187C09D01}">
      <dgm:prSet/>
      <dgm:spPr/>
      <dgm:t>
        <a:bodyPr/>
        <a:lstStyle/>
        <a:p>
          <a:r>
            <a:rPr lang="en-US"/>
            <a:t>Make sure you understand what the recovery point objective (RPO) of the service is</a:t>
          </a:r>
        </a:p>
      </dgm:t>
    </dgm:pt>
    <dgm:pt modelId="{06CD8D9C-3E8A-4836-969B-36982256C786}" type="parTrans" cxnId="{EF858420-B97D-445B-A3CD-AAA79DD06EA6}">
      <dgm:prSet/>
      <dgm:spPr/>
      <dgm:t>
        <a:bodyPr/>
        <a:lstStyle/>
        <a:p>
          <a:endParaRPr lang="en-US"/>
        </a:p>
      </dgm:t>
    </dgm:pt>
    <dgm:pt modelId="{B34217B7-0ABF-4837-B537-04E86D16C76E}" type="sibTrans" cxnId="{EF858420-B97D-445B-A3CD-AAA79DD06EA6}">
      <dgm:prSet/>
      <dgm:spPr/>
      <dgm:t>
        <a:bodyPr/>
        <a:lstStyle/>
        <a:p>
          <a:endParaRPr lang="en-US"/>
        </a:p>
      </dgm:t>
    </dgm:pt>
    <dgm:pt modelId="{5718B656-E005-FA4F-8F99-8D4B462A8AAE}" type="pres">
      <dgm:prSet presAssocID="{B1B44357-D7EA-459B-B902-9D4FD827E133}" presName="vert0" presStyleCnt="0">
        <dgm:presLayoutVars>
          <dgm:dir/>
          <dgm:animOne val="branch"/>
          <dgm:animLvl val="lvl"/>
        </dgm:presLayoutVars>
      </dgm:prSet>
      <dgm:spPr/>
    </dgm:pt>
    <dgm:pt modelId="{BF0DC011-2672-5044-B0C3-2528385B333A}" type="pres">
      <dgm:prSet presAssocID="{FE2A6144-F862-476B-82C0-81BD82C27ACF}" presName="thickLine" presStyleLbl="alignNode1" presStyleIdx="0" presStyleCnt="3"/>
      <dgm:spPr/>
    </dgm:pt>
    <dgm:pt modelId="{3D2FBE56-1E5C-C046-BD62-554797FCED26}" type="pres">
      <dgm:prSet presAssocID="{FE2A6144-F862-476B-82C0-81BD82C27ACF}" presName="horz1" presStyleCnt="0"/>
      <dgm:spPr/>
    </dgm:pt>
    <dgm:pt modelId="{2550F2C6-CAC1-7043-90E1-DE2C8616E924}" type="pres">
      <dgm:prSet presAssocID="{FE2A6144-F862-476B-82C0-81BD82C27ACF}" presName="tx1" presStyleLbl="revTx" presStyleIdx="0" presStyleCnt="3"/>
      <dgm:spPr/>
    </dgm:pt>
    <dgm:pt modelId="{875EDB9E-7BA2-DD47-83B1-5B679E6FA064}" type="pres">
      <dgm:prSet presAssocID="{FE2A6144-F862-476B-82C0-81BD82C27ACF}" presName="vert1" presStyleCnt="0"/>
      <dgm:spPr/>
    </dgm:pt>
    <dgm:pt modelId="{956DEEC3-F1D9-9246-AD2D-F942E5A6281B}" type="pres">
      <dgm:prSet presAssocID="{99952FD3-D781-47C7-9573-AC2ABD4566CE}" presName="thickLine" presStyleLbl="alignNode1" presStyleIdx="1" presStyleCnt="3"/>
      <dgm:spPr/>
    </dgm:pt>
    <dgm:pt modelId="{3F4F52A0-3FA0-5648-BA98-0829D5A8774C}" type="pres">
      <dgm:prSet presAssocID="{99952FD3-D781-47C7-9573-AC2ABD4566CE}" presName="horz1" presStyleCnt="0"/>
      <dgm:spPr/>
    </dgm:pt>
    <dgm:pt modelId="{303F039A-CD70-2444-8411-06048D5B45C8}" type="pres">
      <dgm:prSet presAssocID="{99952FD3-D781-47C7-9573-AC2ABD4566CE}" presName="tx1" presStyleLbl="revTx" presStyleIdx="1" presStyleCnt="3"/>
      <dgm:spPr/>
    </dgm:pt>
    <dgm:pt modelId="{D386B639-6C40-8A47-85B1-3967CABC2C5F}" type="pres">
      <dgm:prSet presAssocID="{99952FD3-D781-47C7-9573-AC2ABD4566CE}" presName="vert1" presStyleCnt="0"/>
      <dgm:spPr/>
    </dgm:pt>
    <dgm:pt modelId="{01642665-3A28-2A40-BF0C-395325B71ED6}" type="pres">
      <dgm:prSet presAssocID="{0990EA53-8845-4BC1-95B2-7FF187C09D01}" presName="thickLine" presStyleLbl="alignNode1" presStyleIdx="2" presStyleCnt="3"/>
      <dgm:spPr/>
    </dgm:pt>
    <dgm:pt modelId="{B9661A37-52C6-1C41-ABC2-C3D6C6E22013}" type="pres">
      <dgm:prSet presAssocID="{0990EA53-8845-4BC1-95B2-7FF187C09D01}" presName="horz1" presStyleCnt="0"/>
      <dgm:spPr/>
    </dgm:pt>
    <dgm:pt modelId="{D4511AA1-2D35-464F-B8DD-AB50C820E1B4}" type="pres">
      <dgm:prSet presAssocID="{0990EA53-8845-4BC1-95B2-7FF187C09D01}" presName="tx1" presStyleLbl="revTx" presStyleIdx="2" presStyleCnt="3"/>
      <dgm:spPr/>
    </dgm:pt>
    <dgm:pt modelId="{AA4AF788-C147-0642-8A7B-5DF44F43E1BF}" type="pres">
      <dgm:prSet presAssocID="{0990EA53-8845-4BC1-95B2-7FF187C09D01}" presName="vert1" presStyleCnt="0"/>
      <dgm:spPr/>
    </dgm:pt>
  </dgm:ptLst>
  <dgm:cxnLst>
    <dgm:cxn modelId="{F370041F-039A-EF4A-B4C4-4B11BB84F751}" type="presOf" srcId="{FE2A6144-F862-476B-82C0-81BD82C27ACF}" destId="{2550F2C6-CAC1-7043-90E1-DE2C8616E924}" srcOrd="0" destOrd="0" presId="urn:microsoft.com/office/officeart/2008/layout/LinedList"/>
    <dgm:cxn modelId="{EF858420-B97D-445B-A3CD-AAA79DD06EA6}" srcId="{B1B44357-D7EA-459B-B902-9D4FD827E133}" destId="{0990EA53-8845-4BC1-95B2-7FF187C09D01}" srcOrd="2" destOrd="0" parTransId="{06CD8D9C-3E8A-4836-969B-36982256C786}" sibTransId="{B34217B7-0ABF-4837-B537-04E86D16C76E}"/>
    <dgm:cxn modelId="{D733569B-6B2A-CF4B-8484-E6011D956E2B}" type="presOf" srcId="{99952FD3-D781-47C7-9573-AC2ABD4566CE}" destId="{303F039A-CD70-2444-8411-06048D5B45C8}" srcOrd="0" destOrd="0" presId="urn:microsoft.com/office/officeart/2008/layout/LinedList"/>
    <dgm:cxn modelId="{7F5855B5-4A5F-E346-97A7-6F1863AD34D4}" type="presOf" srcId="{0990EA53-8845-4BC1-95B2-7FF187C09D01}" destId="{D4511AA1-2D35-464F-B8DD-AB50C820E1B4}" srcOrd="0" destOrd="0" presId="urn:microsoft.com/office/officeart/2008/layout/LinedList"/>
    <dgm:cxn modelId="{5992F5E5-2CB9-4DB8-B083-F2ED29DEA2C8}" srcId="{B1B44357-D7EA-459B-B902-9D4FD827E133}" destId="{FE2A6144-F862-476B-82C0-81BD82C27ACF}" srcOrd="0" destOrd="0" parTransId="{67E0CB2E-CAF7-4EC5-B1A4-3C5B0FD9007A}" sibTransId="{354F7CE3-4099-42C8-9594-D082039EA823}"/>
    <dgm:cxn modelId="{F1D88BE8-3E2C-854A-8831-65C45566AEE9}" type="presOf" srcId="{B1B44357-D7EA-459B-B902-9D4FD827E133}" destId="{5718B656-E005-FA4F-8F99-8D4B462A8AAE}" srcOrd="0" destOrd="0" presId="urn:microsoft.com/office/officeart/2008/layout/LinedList"/>
    <dgm:cxn modelId="{E45F9DEA-5FEE-43C1-B601-9DF4B2BBF37D}" srcId="{B1B44357-D7EA-459B-B902-9D4FD827E133}" destId="{99952FD3-D781-47C7-9573-AC2ABD4566CE}" srcOrd="1" destOrd="0" parTransId="{FB10661A-9488-4852-9FD0-143F407D3A82}" sibTransId="{C31C642B-8DC9-421E-B23C-9602DC506A3A}"/>
    <dgm:cxn modelId="{A2CE5742-2D43-6442-BA4E-6B1E98A6482A}" type="presParOf" srcId="{5718B656-E005-FA4F-8F99-8D4B462A8AAE}" destId="{BF0DC011-2672-5044-B0C3-2528385B333A}" srcOrd="0" destOrd="0" presId="urn:microsoft.com/office/officeart/2008/layout/LinedList"/>
    <dgm:cxn modelId="{BA80ABC5-A74A-C24E-A7AB-33ACE1D56A46}" type="presParOf" srcId="{5718B656-E005-FA4F-8F99-8D4B462A8AAE}" destId="{3D2FBE56-1E5C-C046-BD62-554797FCED26}" srcOrd="1" destOrd="0" presId="urn:microsoft.com/office/officeart/2008/layout/LinedList"/>
    <dgm:cxn modelId="{C04D6306-DC9B-F946-840C-60EEC531B28D}" type="presParOf" srcId="{3D2FBE56-1E5C-C046-BD62-554797FCED26}" destId="{2550F2C6-CAC1-7043-90E1-DE2C8616E924}" srcOrd="0" destOrd="0" presId="urn:microsoft.com/office/officeart/2008/layout/LinedList"/>
    <dgm:cxn modelId="{7893746B-F466-1C49-B2BA-345D754E93AC}" type="presParOf" srcId="{3D2FBE56-1E5C-C046-BD62-554797FCED26}" destId="{875EDB9E-7BA2-DD47-83B1-5B679E6FA064}" srcOrd="1" destOrd="0" presId="urn:microsoft.com/office/officeart/2008/layout/LinedList"/>
    <dgm:cxn modelId="{6771FEC5-3557-F14B-876C-D3BF5187B749}" type="presParOf" srcId="{5718B656-E005-FA4F-8F99-8D4B462A8AAE}" destId="{956DEEC3-F1D9-9246-AD2D-F942E5A6281B}" srcOrd="2" destOrd="0" presId="urn:microsoft.com/office/officeart/2008/layout/LinedList"/>
    <dgm:cxn modelId="{78EC36F7-BF08-D643-B416-8E5700C8F36B}" type="presParOf" srcId="{5718B656-E005-FA4F-8F99-8D4B462A8AAE}" destId="{3F4F52A0-3FA0-5648-BA98-0829D5A8774C}" srcOrd="3" destOrd="0" presId="urn:microsoft.com/office/officeart/2008/layout/LinedList"/>
    <dgm:cxn modelId="{BA9A6EB7-9D0C-0E47-992E-58F6C24888A0}" type="presParOf" srcId="{3F4F52A0-3FA0-5648-BA98-0829D5A8774C}" destId="{303F039A-CD70-2444-8411-06048D5B45C8}" srcOrd="0" destOrd="0" presId="urn:microsoft.com/office/officeart/2008/layout/LinedList"/>
    <dgm:cxn modelId="{66A36C57-FED7-1D46-A842-35853437010D}" type="presParOf" srcId="{3F4F52A0-3FA0-5648-BA98-0829D5A8774C}" destId="{D386B639-6C40-8A47-85B1-3967CABC2C5F}" srcOrd="1" destOrd="0" presId="urn:microsoft.com/office/officeart/2008/layout/LinedList"/>
    <dgm:cxn modelId="{7FA45B68-F5EB-B843-BA3B-A46880C0B092}" type="presParOf" srcId="{5718B656-E005-FA4F-8F99-8D4B462A8AAE}" destId="{01642665-3A28-2A40-BF0C-395325B71ED6}" srcOrd="4" destOrd="0" presId="urn:microsoft.com/office/officeart/2008/layout/LinedList"/>
    <dgm:cxn modelId="{70260C9F-7BC0-BB41-A2C6-203074682778}" type="presParOf" srcId="{5718B656-E005-FA4F-8F99-8D4B462A8AAE}" destId="{B9661A37-52C6-1C41-ABC2-C3D6C6E22013}" srcOrd="5" destOrd="0" presId="urn:microsoft.com/office/officeart/2008/layout/LinedList"/>
    <dgm:cxn modelId="{A3D64FB3-F034-A447-936C-90B4EF45EDBD}" type="presParOf" srcId="{B9661A37-52C6-1C41-ABC2-C3D6C6E22013}" destId="{D4511AA1-2D35-464F-B8DD-AB50C820E1B4}" srcOrd="0" destOrd="0" presId="urn:microsoft.com/office/officeart/2008/layout/LinedList"/>
    <dgm:cxn modelId="{3ED85060-093E-AA45-960D-76E6029330D3}" type="presParOf" srcId="{B9661A37-52C6-1C41-ABC2-C3D6C6E22013}" destId="{AA4AF788-C147-0642-8A7B-5DF44F43E1B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8E163E-DBDE-4462-AD90-96BC477075D7}"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10B1C9B7-765F-4586-9858-7F0E96B25ED0}">
      <dgm:prSet/>
      <dgm:spPr/>
      <dgm:t>
        <a:bodyPr/>
        <a:lstStyle/>
        <a:p>
          <a:r>
            <a:rPr lang="en-US"/>
            <a:t>Most PaaS services have automated patching</a:t>
          </a:r>
        </a:p>
      </dgm:t>
    </dgm:pt>
    <dgm:pt modelId="{56837E1A-C559-44FB-8274-024F00717096}" type="parTrans" cxnId="{1181EF9F-FA4A-4FA4-8158-3B2ACB8862AC}">
      <dgm:prSet/>
      <dgm:spPr/>
      <dgm:t>
        <a:bodyPr/>
        <a:lstStyle/>
        <a:p>
          <a:endParaRPr lang="en-US"/>
        </a:p>
      </dgm:t>
    </dgm:pt>
    <dgm:pt modelId="{79C2F630-82E0-4D45-A213-E10F1DECA277}" type="sibTrans" cxnId="{1181EF9F-FA4A-4FA4-8158-3B2ACB8862AC}">
      <dgm:prSet/>
      <dgm:spPr/>
      <dgm:t>
        <a:bodyPr/>
        <a:lstStyle/>
        <a:p>
          <a:endParaRPr lang="en-US"/>
        </a:p>
      </dgm:t>
    </dgm:pt>
    <dgm:pt modelId="{3229CAB0-9940-4C8B-BB4C-6ED9E7AEE6BD}">
      <dgm:prSet/>
      <dgm:spPr/>
      <dgm:t>
        <a:bodyPr/>
        <a:lstStyle/>
        <a:p>
          <a:r>
            <a:rPr lang="en-US"/>
            <a:t>Azure SQL DB can do zero-downtime patching, where .dlls are replaced in running memory</a:t>
          </a:r>
        </a:p>
      </dgm:t>
    </dgm:pt>
    <dgm:pt modelId="{B29739A3-4E25-4446-8EFF-3F145ABF26AA}" type="parTrans" cxnId="{086C1844-45C6-4C5D-BB42-E227D2418FDA}">
      <dgm:prSet/>
      <dgm:spPr/>
      <dgm:t>
        <a:bodyPr/>
        <a:lstStyle/>
        <a:p>
          <a:endParaRPr lang="en-US"/>
        </a:p>
      </dgm:t>
    </dgm:pt>
    <dgm:pt modelId="{99C427CD-0C3D-4883-8715-3A0608474452}" type="sibTrans" cxnId="{086C1844-45C6-4C5D-BB42-E227D2418FDA}">
      <dgm:prSet/>
      <dgm:spPr/>
      <dgm:t>
        <a:bodyPr/>
        <a:lstStyle/>
        <a:p>
          <a:endParaRPr lang="en-US"/>
        </a:p>
      </dgm:t>
    </dgm:pt>
    <dgm:pt modelId="{060EE8FA-9998-4547-A828-8C97938B164E}">
      <dgm:prSet/>
      <dgm:spPr/>
      <dgm:t>
        <a:bodyPr/>
        <a:lstStyle/>
        <a:p>
          <a:r>
            <a:rPr lang="en-US"/>
            <a:t>Azure SQL MI does not</a:t>
          </a:r>
        </a:p>
      </dgm:t>
    </dgm:pt>
    <dgm:pt modelId="{8D2FD99C-55EC-461F-BD32-E31653D4F3B7}" type="parTrans" cxnId="{7FC8C386-42D3-4AD6-B0AE-61C9546CEFBC}">
      <dgm:prSet/>
      <dgm:spPr/>
      <dgm:t>
        <a:bodyPr/>
        <a:lstStyle/>
        <a:p>
          <a:endParaRPr lang="en-US"/>
        </a:p>
      </dgm:t>
    </dgm:pt>
    <dgm:pt modelId="{D03BBAC1-2559-481B-BD24-5A6D4E7134D6}" type="sibTrans" cxnId="{7FC8C386-42D3-4AD6-B0AE-61C9546CEFBC}">
      <dgm:prSet/>
      <dgm:spPr/>
      <dgm:t>
        <a:bodyPr/>
        <a:lstStyle/>
        <a:p>
          <a:endParaRPr lang="en-US"/>
        </a:p>
      </dgm:t>
    </dgm:pt>
    <dgm:pt modelId="{F7480C51-78B4-402F-843B-F3865FB43F4C}">
      <dgm:prSet/>
      <dgm:spPr/>
      <dgm:t>
        <a:bodyPr/>
        <a:lstStyle/>
        <a:p>
          <a:r>
            <a:rPr lang="en-US"/>
            <a:t>RDS is also not great at patching</a:t>
          </a:r>
        </a:p>
      </dgm:t>
    </dgm:pt>
    <dgm:pt modelId="{D76025A9-F2CA-4AE0-92E5-C582F1AD08B6}" type="parTrans" cxnId="{E8673BAF-7488-4D13-A3DE-9D378AA34EF4}">
      <dgm:prSet/>
      <dgm:spPr/>
      <dgm:t>
        <a:bodyPr/>
        <a:lstStyle/>
        <a:p>
          <a:endParaRPr lang="en-US"/>
        </a:p>
      </dgm:t>
    </dgm:pt>
    <dgm:pt modelId="{BA5E69E8-055A-4CC0-9009-1ADB7CEC64E1}" type="sibTrans" cxnId="{E8673BAF-7488-4D13-A3DE-9D378AA34EF4}">
      <dgm:prSet/>
      <dgm:spPr/>
      <dgm:t>
        <a:bodyPr/>
        <a:lstStyle/>
        <a:p>
          <a:endParaRPr lang="en-US"/>
        </a:p>
      </dgm:t>
    </dgm:pt>
    <dgm:pt modelId="{61E3495B-EFB7-274F-A4CE-6CBCBAD1D9B5}" type="pres">
      <dgm:prSet presAssocID="{B68E163E-DBDE-4462-AD90-96BC477075D7}" presName="vert0" presStyleCnt="0">
        <dgm:presLayoutVars>
          <dgm:dir/>
          <dgm:animOne val="branch"/>
          <dgm:animLvl val="lvl"/>
        </dgm:presLayoutVars>
      </dgm:prSet>
      <dgm:spPr/>
    </dgm:pt>
    <dgm:pt modelId="{8E5C9AF7-80CC-3044-924E-F3DE5393F157}" type="pres">
      <dgm:prSet presAssocID="{10B1C9B7-765F-4586-9858-7F0E96B25ED0}" presName="thickLine" presStyleLbl="alignNode1" presStyleIdx="0" presStyleCnt="4"/>
      <dgm:spPr/>
    </dgm:pt>
    <dgm:pt modelId="{272D29EC-BA0B-7A47-8E5D-F55BEDBFDC1D}" type="pres">
      <dgm:prSet presAssocID="{10B1C9B7-765F-4586-9858-7F0E96B25ED0}" presName="horz1" presStyleCnt="0"/>
      <dgm:spPr/>
    </dgm:pt>
    <dgm:pt modelId="{7418193C-A930-7445-9F4E-82CEC2F14D4B}" type="pres">
      <dgm:prSet presAssocID="{10B1C9B7-765F-4586-9858-7F0E96B25ED0}" presName="tx1" presStyleLbl="revTx" presStyleIdx="0" presStyleCnt="4"/>
      <dgm:spPr/>
    </dgm:pt>
    <dgm:pt modelId="{2A9F8D48-B268-5F4D-B2EF-1C440388EECC}" type="pres">
      <dgm:prSet presAssocID="{10B1C9B7-765F-4586-9858-7F0E96B25ED0}" presName="vert1" presStyleCnt="0"/>
      <dgm:spPr/>
    </dgm:pt>
    <dgm:pt modelId="{2BD25A05-897E-D34A-B438-4820FFF24D08}" type="pres">
      <dgm:prSet presAssocID="{3229CAB0-9940-4C8B-BB4C-6ED9E7AEE6BD}" presName="thickLine" presStyleLbl="alignNode1" presStyleIdx="1" presStyleCnt="4"/>
      <dgm:spPr/>
    </dgm:pt>
    <dgm:pt modelId="{7730DD19-8985-2749-9F37-A185E6D2782D}" type="pres">
      <dgm:prSet presAssocID="{3229CAB0-9940-4C8B-BB4C-6ED9E7AEE6BD}" presName="horz1" presStyleCnt="0"/>
      <dgm:spPr/>
    </dgm:pt>
    <dgm:pt modelId="{8D6C47F4-B5B9-D643-B711-794BDB1FD8C8}" type="pres">
      <dgm:prSet presAssocID="{3229CAB0-9940-4C8B-BB4C-6ED9E7AEE6BD}" presName="tx1" presStyleLbl="revTx" presStyleIdx="1" presStyleCnt="4"/>
      <dgm:spPr/>
    </dgm:pt>
    <dgm:pt modelId="{7441AF64-C616-DA40-9089-F300E6143B5B}" type="pres">
      <dgm:prSet presAssocID="{3229CAB0-9940-4C8B-BB4C-6ED9E7AEE6BD}" presName="vert1" presStyleCnt="0"/>
      <dgm:spPr/>
    </dgm:pt>
    <dgm:pt modelId="{9B220313-DF0B-AF46-B9B7-C06206306343}" type="pres">
      <dgm:prSet presAssocID="{060EE8FA-9998-4547-A828-8C97938B164E}" presName="thickLine" presStyleLbl="alignNode1" presStyleIdx="2" presStyleCnt="4"/>
      <dgm:spPr/>
    </dgm:pt>
    <dgm:pt modelId="{99EA75A7-CECF-B842-AF04-37A8D012DF2A}" type="pres">
      <dgm:prSet presAssocID="{060EE8FA-9998-4547-A828-8C97938B164E}" presName="horz1" presStyleCnt="0"/>
      <dgm:spPr/>
    </dgm:pt>
    <dgm:pt modelId="{677CB5B9-7656-384D-BA1E-49935AB8B320}" type="pres">
      <dgm:prSet presAssocID="{060EE8FA-9998-4547-A828-8C97938B164E}" presName="tx1" presStyleLbl="revTx" presStyleIdx="2" presStyleCnt="4"/>
      <dgm:spPr/>
    </dgm:pt>
    <dgm:pt modelId="{2429BC76-10E4-8C4C-9038-108CF5EB4DA7}" type="pres">
      <dgm:prSet presAssocID="{060EE8FA-9998-4547-A828-8C97938B164E}" presName="vert1" presStyleCnt="0"/>
      <dgm:spPr/>
    </dgm:pt>
    <dgm:pt modelId="{BD48CE6F-0BAF-DF4A-8DD9-8D4E1990BB15}" type="pres">
      <dgm:prSet presAssocID="{F7480C51-78B4-402F-843B-F3865FB43F4C}" presName="thickLine" presStyleLbl="alignNode1" presStyleIdx="3" presStyleCnt="4"/>
      <dgm:spPr/>
    </dgm:pt>
    <dgm:pt modelId="{A696D7C7-C262-204E-AA7D-4AC4D2DBA609}" type="pres">
      <dgm:prSet presAssocID="{F7480C51-78B4-402F-843B-F3865FB43F4C}" presName="horz1" presStyleCnt="0"/>
      <dgm:spPr/>
    </dgm:pt>
    <dgm:pt modelId="{4706391F-5732-D241-9621-154686ED9A26}" type="pres">
      <dgm:prSet presAssocID="{F7480C51-78B4-402F-843B-F3865FB43F4C}" presName="tx1" presStyleLbl="revTx" presStyleIdx="3" presStyleCnt="4"/>
      <dgm:spPr/>
    </dgm:pt>
    <dgm:pt modelId="{51272DF7-03A0-D74D-AC72-EBD6AF7AD01C}" type="pres">
      <dgm:prSet presAssocID="{F7480C51-78B4-402F-843B-F3865FB43F4C}" presName="vert1" presStyleCnt="0"/>
      <dgm:spPr/>
    </dgm:pt>
  </dgm:ptLst>
  <dgm:cxnLst>
    <dgm:cxn modelId="{8CC8F204-A24B-8F41-A766-E6F078ADF0AC}" type="presOf" srcId="{3229CAB0-9940-4C8B-BB4C-6ED9E7AEE6BD}" destId="{8D6C47F4-B5B9-D643-B711-794BDB1FD8C8}" srcOrd="0" destOrd="0" presId="urn:microsoft.com/office/officeart/2008/layout/LinedList"/>
    <dgm:cxn modelId="{E1AB4509-F072-3344-8170-299B2ADF5105}" type="presOf" srcId="{B68E163E-DBDE-4462-AD90-96BC477075D7}" destId="{61E3495B-EFB7-274F-A4CE-6CBCBAD1D9B5}" srcOrd="0" destOrd="0" presId="urn:microsoft.com/office/officeart/2008/layout/LinedList"/>
    <dgm:cxn modelId="{105C7B1D-BB51-744C-9455-6CD623A661BA}" type="presOf" srcId="{F7480C51-78B4-402F-843B-F3865FB43F4C}" destId="{4706391F-5732-D241-9621-154686ED9A26}" srcOrd="0" destOrd="0" presId="urn:microsoft.com/office/officeart/2008/layout/LinedList"/>
    <dgm:cxn modelId="{086C1844-45C6-4C5D-BB42-E227D2418FDA}" srcId="{B68E163E-DBDE-4462-AD90-96BC477075D7}" destId="{3229CAB0-9940-4C8B-BB4C-6ED9E7AEE6BD}" srcOrd="1" destOrd="0" parTransId="{B29739A3-4E25-4446-8EFF-3F145ABF26AA}" sibTransId="{99C427CD-0C3D-4883-8715-3A0608474452}"/>
    <dgm:cxn modelId="{F652974B-4EAE-7141-BEAD-680F2B7A5D10}" type="presOf" srcId="{060EE8FA-9998-4547-A828-8C97938B164E}" destId="{677CB5B9-7656-384D-BA1E-49935AB8B320}" srcOrd="0" destOrd="0" presId="urn:microsoft.com/office/officeart/2008/layout/LinedList"/>
    <dgm:cxn modelId="{7FC8C386-42D3-4AD6-B0AE-61C9546CEFBC}" srcId="{B68E163E-DBDE-4462-AD90-96BC477075D7}" destId="{060EE8FA-9998-4547-A828-8C97938B164E}" srcOrd="2" destOrd="0" parTransId="{8D2FD99C-55EC-461F-BD32-E31653D4F3B7}" sibTransId="{D03BBAC1-2559-481B-BD24-5A6D4E7134D6}"/>
    <dgm:cxn modelId="{1181EF9F-FA4A-4FA4-8158-3B2ACB8862AC}" srcId="{B68E163E-DBDE-4462-AD90-96BC477075D7}" destId="{10B1C9B7-765F-4586-9858-7F0E96B25ED0}" srcOrd="0" destOrd="0" parTransId="{56837E1A-C559-44FB-8274-024F00717096}" sibTransId="{79C2F630-82E0-4D45-A213-E10F1DECA277}"/>
    <dgm:cxn modelId="{E8673BAF-7488-4D13-A3DE-9D378AA34EF4}" srcId="{B68E163E-DBDE-4462-AD90-96BC477075D7}" destId="{F7480C51-78B4-402F-843B-F3865FB43F4C}" srcOrd="3" destOrd="0" parTransId="{D76025A9-F2CA-4AE0-92E5-C582F1AD08B6}" sibTransId="{BA5E69E8-055A-4CC0-9009-1ADB7CEC64E1}"/>
    <dgm:cxn modelId="{0F13FBC9-E14E-7442-9174-9BBDFAE5EABD}" type="presOf" srcId="{10B1C9B7-765F-4586-9858-7F0E96B25ED0}" destId="{7418193C-A930-7445-9F4E-82CEC2F14D4B}" srcOrd="0" destOrd="0" presId="urn:microsoft.com/office/officeart/2008/layout/LinedList"/>
    <dgm:cxn modelId="{F27F5E9E-C6CF-C142-A302-72F8E958D793}" type="presParOf" srcId="{61E3495B-EFB7-274F-A4CE-6CBCBAD1D9B5}" destId="{8E5C9AF7-80CC-3044-924E-F3DE5393F157}" srcOrd="0" destOrd="0" presId="urn:microsoft.com/office/officeart/2008/layout/LinedList"/>
    <dgm:cxn modelId="{C9785AAE-4592-2742-AA5E-EEEBBDE9A29F}" type="presParOf" srcId="{61E3495B-EFB7-274F-A4CE-6CBCBAD1D9B5}" destId="{272D29EC-BA0B-7A47-8E5D-F55BEDBFDC1D}" srcOrd="1" destOrd="0" presId="urn:microsoft.com/office/officeart/2008/layout/LinedList"/>
    <dgm:cxn modelId="{F54844CD-D586-084C-B2D4-505A83F02E50}" type="presParOf" srcId="{272D29EC-BA0B-7A47-8E5D-F55BEDBFDC1D}" destId="{7418193C-A930-7445-9F4E-82CEC2F14D4B}" srcOrd="0" destOrd="0" presId="urn:microsoft.com/office/officeart/2008/layout/LinedList"/>
    <dgm:cxn modelId="{895D5F5A-0FF8-DC42-807E-53566AC49E95}" type="presParOf" srcId="{272D29EC-BA0B-7A47-8E5D-F55BEDBFDC1D}" destId="{2A9F8D48-B268-5F4D-B2EF-1C440388EECC}" srcOrd="1" destOrd="0" presId="urn:microsoft.com/office/officeart/2008/layout/LinedList"/>
    <dgm:cxn modelId="{0B58D53F-5B84-BB49-861D-6B0672AC3402}" type="presParOf" srcId="{61E3495B-EFB7-274F-A4CE-6CBCBAD1D9B5}" destId="{2BD25A05-897E-D34A-B438-4820FFF24D08}" srcOrd="2" destOrd="0" presId="urn:microsoft.com/office/officeart/2008/layout/LinedList"/>
    <dgm:cxn modelId="{ED843F50-27FB-1149-BF9B-2841542F032D}" type="presParOf" srcId="{61E3495B-EFB7-274F-A4CE-6CBCBAD1D9B5}" destId="{7730DD19-8985-2749-9F37-A185E6D2782D}" srcOrd="3" destOrd="0" presId="urn:microsoft.com/office/officeart/2008/layout/LinedList"/>
    <dgm:cxn modelId="{A04B60F3-659A-4040-93D0-D3ABE0F4651C}" type="presParOf" srcId="{7730DD19-8985-2749-9F37-A185E6D2782D}" destId="{8D6C47F4-B5B9-D643-B711-794BDB1FD8C8}" srcOrd="0" destOrd="0" presId="urn:microsoft.com/office/officeart/2008/layout/LinedList"/>
    <dgm:cxn modelId="{83F67F1C-CA98-104A-A7BA-BE12BE89533D}" type="presParOf" srcId="{7730DD19-8985-2749-9F37-A185E6D2782D}" destId="{7441AF64-C616-DA40-9089-F300E6143B5B}" srcOrd="1" destOrd="0" presId="urn:microsoft.com/office/officeart/2008/layout/LinedList"/>
    <dgm:cxn modelId="{0E07F8EA-32EC-6444-ADF7-8E2D6735ECE4}" type="presParOf" srcId="{61E3495B-EFB7-274F-A4CE-6CBCBAD1D9B5}" destId="{9B220313-DF0B-AF46-B9B7-C06206306343}" srcOrd="4" destOrd="0" presId="urn:microsoft.com/office/officeart/2008/layout/LinedList"/>
    <dgm:cxn modelId="{B2F88E88-2B1E-8B40-817A-1C15F887CFB8}" type="presParOf" srcId="{61E3495B-EFB7-274F-A4CE-6CBCBAD1D9B5}" destId="{99EA75A7-CECF-B842-AF04-37A8D012DF2A}" srcOrd="5" destOrd="0" presId="urn:microsoft.com/office/officeart/2008/layout/LinedList"/>
    <dgm:cxn modelId="{3D5EE781-7BD2-5246-BF02-97985AE4C90A}" type="presParOf" srcId="{99EA75A7-CECF-B842-AF04-37A8D012DF2A}" destId="{677CB5B9-7656-384D-BA1E-49935AB8B320}" srcOrd="0" destOrd="0" presId="urn:microsoft.com/office/officeart/2008/layout/LinedList"/>
    <dgm:cxn modelId="{61CB9689-E92C-3641-BF4A-5D3696BCDAAA}" type="presParOf" srcId="{99EA75A7-CECF-B842-AF04-37A8D012DF2A}" destId="{2429BC76-10E4-8C4C-9038-108CF5EB4DA7}" srcOrd="1" destOrd="0" presId="urn:microsoft.com/office/officeart/2008/layout/LinedList"/>
    <dgm:cxn modelId="{24348262-104F-D947-8F06-99B49FBFCFA2}" type="presParOf" srcId="{61E3495B-EFB7-274F-A4CE-6CBCBAD1D9B5}" destId="{BD48CE6F-0BAF-DF4A-8DD9-8D4E1990BB15}" srcOrd="6" destOrd="0" presId="urn:microsoft.com/office/officeart/2008/layout/LinedList"/>
    <dgm:cxn modelId="{95A01311-E73E-414E-84D0-DDE2515BB04C}" type="presParOf" srcId="{61E3495B-EFB7-274F-A4CE-6CBCBAD1D9B5}" destId="{A696D7C7-C262-204E-AA7D-4AC4D2DBA609}" srcOrd="7" destOrd="0" presId="urn:microsoft.com/office/officeart/2008/layout/LinedList"/>
    <dgm:cxn modelId="{F4EC65F0-C826-4748-ACB3-38BFF97E69E7}" type="presParOf" srcId="{A696D7C7-C262-204E-AA7D-4AC4D2DBA609}" destId="{4706391F-5732-D241-9621-154686ED9A26}" srcOrd="0" destOrd="0" presId="urn:microsoft.com/office/officeart/2008/layout/LinedList"/>
    <dgm:cxn modelId="{D95581FA-F2B6-F648-A4FC-65FF5C6D0F62}" type="presParOf" srcId="{A696D7C7-C262-204E-AA7D-4AC4D2DBA609}" destId="{51272DF7-03A0-D74D-AC72-EBD6AF7AD01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70A3CC-A181-482B-86FB-DFE2C039B24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5EF9BD8-C549-416C-A8E6-4D9CA2EEC1A1}">
      <dgm:prSet/>
      <dgm:spPr/>
      <dgm:t>
        <a:bodyPr/>
        <a:lstStyle/>
        <a:p>
          <a:pPr>
            <a:lnSpc>
              <a:spcPct val="100000"/>
            </a:lnSpc>
            <a:defRPr cap="all"/>
          </a:pPr>
          <a:r>
            <a:rPr lang="en-US"/>
            <a:t>Networking</a:t>
          </a:r>
        </a:p>
      </dgm:t>
    </dgm:pt>
    <dgm:pt modelId="{2DF995D6-7F92-4ECE-9710-471B2FFA27ED}" type="parTrans" cxnId="{CFFFBF5F-6DF2-476E-B88C-5B682A1436EC}">
      <dgm:prSet/>
      <dgm:spPr/>
      <dgm:t>
        <a:bodyPr/>
        <a:lstStyle/>
        <a:p>
          <a:endParaRPr lang="en-US"/>
        </a:p>
      </dgm:t>
    </dgm:pt>
    <dgm:pt modelId="{C4A73E7E-531A-47FD-8D48-C570AECD861E}" type="sibTrans" cxnId="{CFFFBF5F-6DF2-476E-B88C-5B682A1436EC}">
      <dgm:prSet/>
      <dgm:spPr/>
      <dgm:t>
        <a:bodyPr/>
        <a:lstStyle/>
        <a:p>
          <a:endParaRPr lang="en-US"/>
        </a:p>
      </dgm:t>
    </dgm:pt>
    <dgm:pt modelId="{87E3CF1E-F64E-4A21-B1B1-DC925E3CC172}">
      <dgm:prSet/>
      <dgm:spPr/>
      <dgm:t>
        <a:bodyPr/>
        <a:lstStyle/>
        <a:p>
          <a:pPr>
            <a:lnSpc>
              <a:spcPct val="100000"/>
            </a:lnSpc>
            <a:defRPr cap="all"/>
          </a:pPr>
          <a:r>
            <a:rPr lang="en-US"/>
            <a:t>Performance </a:t>
          </a:r>
        </a:p>
      </dgm:t>
    </dgm:pt>
    <dgm:pt modelId="{B555198E-111E-4366-9ACF-CB83E64AC4B9}" type="parTrans" cxnId="{924BF957-2ACD-493B-9A32-6D068957ABB1}">
      <dgm:prSet/>
      <dgm:spPr/>
      <dgm:t>
        <a:bodyPr/>
        <a:lstStyle/>
        <a:p>
          <a:endParaRPr lang="en-US"/>
        </a:p>
      </dgm:t>
    </dgm:pt>
    <dgm:pt modelId="{96A8D135-6DFF-4730-BD02-2112E77DB1BE}" type="sibTrans" cxnId="{924BF957-2ACD-493B-9A32-6D068957ABB1}">
      <dgm:prSet/>
      <dgm:spPr/>
      <dgm:t>
        <a:bodyPr/>
        <a:lstStyle/>
        <a:p>
          <a:endParaRPr lang="en-US"/>
        </a:p>
      </dgm:t>
    </dgm:pt>
    <dgm:pt modelId="{3D12C2D4-B7A5-417F-8B2A-2843935E8F3F}">
      <dgm:prSet/>
      <dgm:spPr/>
      <dgm:t>
        <a:bodyPr/>
        <a:lstStyle/>
        <a:p>
          <a:pPr>
            <a:lnSpc>
              <a:spcPct val="100000"/>
            </a:lnSpc>
            <a:defRPr cap="all"/>
          </a:pPr>
          <a:r>
            <a:rPr lang="en-US"/>
            <a:t>Storage</a:t>
          </a:r>
        </a:p>
      </dgm:t>
    </dgm:pt>
    <dgm:pt modelId="{EFA1E68B-8556-4805-9B41-E55E2C81663E}" type="parTrans" cxnId="{84BEDFA0-CD9B-4700-82F9-7F6E5B2EFA0B}">
      <dgm:prSet/>
      <dgm:spPr/>
      <dgm:t>
        <a:bodyPr/>
        <a:lstStyle/>
        <a:p>
          <a:endParaRPr lang="en-US"/>
        </a:p>
      </dgm:t>
    </dgm:pt>
    <dgm:pt modelId="{ED8CCB21-A09D-4B4F-9A71-1ABFE40B3B6E}" type="sibTrans" cxnId="{84BEDFA0-CD9B-4700-82F9-7F6E5B2EFA0B}">
      <dgm:prSet/>
      <dgm:spPr/>
      <dgm:t>
        <a:bodyPr/>
        <a:lstStyle/>
        <a:p>
          <a:endParaRPr lang="en-US"/>
        </a:p>
      </dgm:t>
    </dgm:pt>
    <dgm:pt modelId="{D98FCD7A-8903-466A-955B-DA75E280757C}" type="pres">
      <dgm:prSet presAssocID="{E770A3CC-A181-482B-86FB-DFE2C039B24E}" presName="root" presStyleCnt="0">
        <dgm:presLayoutVars>
          <dgm:dir/>
          <dgm:resizeHandles val="exact"/>
        </dgm:presLayoutVars>
      </dgm:prSet>
      <dgm:spPr/>
    </dgm:pt>
    <dgm:pt modelId="{6C3A9798-CAE4-4C10-8108-974DF22424FA}" type="pres">
      <dgm:prSet presAssocID="{55EF9BD8-C549-416C-A8E6-4D9CA2EEC1A1}" presName="compNode" presStyleCnt="0"/>
      <dgm:spPr/>
    </dgm:pt>
    <dgm:pt modelId="{52D95FF0-192A-4260-ABFF-9E392E23D612}" type="pres">
      <dgm:prSet presAssocID="{55EF9BD8-C549-416C-A8E6-4D9CA2EEC1A1}" presName="iconBgRect" presStyleLbl="bgShp" presStyleIdx="0" presStyleCnt="3"/>
      <dgm:spPr/>
    </dgm:pt>
    <dgm:pt modelId="{18ECE9FB-07E5-4388-BAAF-FA99A11CF705}" type="pres">
      <dgm:prSet presAssocID="{55EF9BD8-C549-416C-A8E6-4D9CA2EEC1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a:ext>
      </dgm:extLst>
    </dgm:pt>
    <dgm:pt modelId="{A7C0EA84-97FF-40C9-A804-5D0DDFE8435B}" type="pres">
      <dgm:prSet presAssocID="{55EF9BD8-C549-416C-A8E6-4D9CA2EEC1A1}" presName="spaceRect" presStyleCnt="0"/>
      <dgm:spPr/>
    </dgm:pt>
    <dgm:pt modelId="{869582BC-F96C-4EEE-8E08-F33BDDE9E7F5}" type="pres">
      <dgm:prSet presAssocID="{55EF9BD8-C549-416C-A8E6-4D9CA2EEC1A1}" presName="textRect" presStyleLbl="revTx" presStyleIdx="0" presStyleCnt="3">
        <dgm:presLayoutVars>
          <dgm:chMax val="1"/>
          <dgm:chPref val="1"/>
        </dgm:presLayoutVars>
      </dgm:prSet>
      <dgm:spPr/>
    </dgm:pt>
    <dgm:pt modelId="{A5809D56-9150-4DBB-A585-83C3B1BA9498}" type="pres">
      <dgm:prSet presAssocID="{C4A73E7E-531A-47FD-8D48-C570AECD861E}" presName="sibTrans" presStyleCnt="0"/>
      <dgm:spPr/>
    </dgm:pt>
    <dgm:pt modelId="{41923533-E5E4-4627-BF38-5549A2481004}" type="pres">
      <dgm:prSet presAssocID="{87E3CF1E-F64E-4A21-B1B1-DC925E3CC172}" presName="compNode" presStyleCnt="0"/>
      <dgm:spPr/>
    </dgm:pt>
    <dgm:pt modelId="{B559C914-CE04-4E9B-BFB8-163284623FDD}" type="pres">
      <dgm:prSet presAssocID="{87E3CF1E-F64E-4A21-B1B1-DC925E3CC172}" presName="iconBgRect" presStyleLbl="bgShp" presStyleIdx="1" presStyleCnt="3"/>
      <dgm:spPr/>
    </dgm:pt>
    <dgm:pt modelId="{FA342622-3528-483C-A123-BC9AD99068E7}" type="pres">
      <dgm:prSet presAssocID="{87E3CF1E-F64E-4A21-B1B1-DC925E3CC1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A21C39D1-A3C6-413A-A27E-8EB8721C1E6F}" type="pres">
      <dgm:prSet presAssocID="{87E3CF1E-F64E-4A21-B1B1-DC925E3CC172}" presName="spaceRect" presStyleCnt="0"/>
      <dgm:spPr/>
    </dgm:pt>
    <dgm:pt modelId="{A615834B-B732-4CB1-93AC-D994BFD9A839}" type="pres">
      <dgm:prSet presAssocID="{87E3CF1E-F64E-4A21-B1B1-DC925E3CC172}" presName="textRect" presStyleLbl="revTx" presStyleIdx="1" presStyleCnt="3">
        <dgm:presLayoutVars>
          <dgm:chMax val="1"/>
          <dgm:chPref val="1"/>
        </dgm:presLayoutVars>
      </dgm:prSet>
      <dgm:spPr/>
    </dgm:pt>
    <dgm:pt modelId="{56E32F0E-174A-43E1-A2CF-FB96E76C18C0}" type="pres">
      <dgm:prSet presAssocID="{96A8D135-6DFF-4730-BD02-2112E77DB1BE}" presName="sibTrans" presStyleCnt="0"/>
      <dgm:spPr/>
    </dgm:pt>
    <dgm:pt modelId="{6848A498-BFC5-45E7-BAF5-587B337CFAC8}" type="pres">
      <dgm:prSet presAssocID="{3D12C2D4-B7A5-417F-8B2A-2843935E8F3F}" presName="compNode" presStyleCnt="0"/>
      <dgm:spPr/>
    </dgm:pt>
    <dgm:pt modelId="{E79878D5-3EA1-465D-870B-3DD905769483}" type="pres">
      <dgm:prSet presAssocID="{3D12C2D4-B7A5-417F-8B2A-2843935E8F3F}" presName="iconBgRect" presStyleLbl="bgShp" presStyleIdx="2" presStyleCnt="3"/>
      <dgm:spPr/>
    </dgm:pt>
    <dgm:pt modelId="{7331639C-EA22-4BD7-80AC-DA91C98D2588}" type="pres">
      <dgm:prSet presAssocID="{3D12C2D4-B7A5-417F-8B2A-2843935E8F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288E247C-86F9-4E54-BD0F-D66CE76C7723}" type="pres">
      <dgm:prSet presAssocID="{3D12C2D4-B7A5-417F-8B2A-2843935E8F3F}" presName="spaceRect" presStyleCnt="0"/>
      <dgm:spPr/>
    </dgm:pt>
    <dgm:pt modelId="{C3AC5EAC-1F08-401A-8E8F-F5435730B664}" type="pres">
      <dgm:prSet presAssocID="{3D12C2D4-B7A5-417F-8B2A-2843935E8F3F}" presName="textRect" presStyleLbl="revTx" presStyleIdx="2" presStyleCnt="3">
        <dgm:presLayoutVars>
          <dgm:chMax val="1"/>
          <dgm:chPref val="1"/>
        </dgm:presLayoutVars>
      </dgm:prSet>
      <dgm:spPr/>
    </dgm:pt>
  </dgm:ptLst>
  <dgm:cxnLst>
    <dgm:cxn modelId="{69860E00-FE0D-2F43-8DBE-90DEAF426A69}" type="presOf" srcId="{3D12C2D4-B7A5-417F-8B2A-2843935E8F3F}" destId="{C3AC5EAC-1F08-401A-8E8F-F5435730B664}" srcOrd="0" destOrd="0" presId="urn:microsoft.com/office/officeart/2018/5/layout/IconCircleLabelList"/>
    <dgm:cxn modelId="{3ACBC905-AB7F-6D46-B276-A85595814807}" type="presOf" srcId="{E770A3CC-A181-482B-86FB-DFE2C039B24E}" destId="{D98FCD7A-8903-466A-955B-DA75E280757C}" srcOrd="0" destOrd="0" presId="urn:microsoft.com/office/officeart/2018/5/layout/IconCircleLabelList"/>
    <dgm:cxn modelId="{924BF957-2ACD-493B-9A32-6D068957ABB1}" srcId="{E770A3CC-A181-482B-86FB-DFE2C039B24E}" destId="{87E3CF1E-F64E-4A21-B1B1-DC925E3CC172}" srcOrd="1" destOrd="0" parTransId="{B555198E-111E-4366-9ACF-CB83E64AC4B9}" sibTransId="{96A8D135-6DFF-4730-BD02-2112E77DB1BE}"/>
    <dgm:cxn modelId="{CFFFBF5F-6DF2-476E-B88C-5B682A1436EC}" srcId="{E770A3CC-A181-482B-86FB-DFE2C039B24E}" destId="{55EF9BD8-C549-416C-A8E6-4D9CA2EEC1A1}" srcOrd="0" destOrd="0" parTransId="{2DF995D6-7F92-4ECE-9710-471B2FFA27ED}" sibTransId="{C4A73E7E-531A-47FD-8D48-C570AECD861E}"/>
    <dgm:cxn modelId="{AC600B7B-A001-1C45-B031-C616FE93ACF2}" type="presOf" srcId="{87E3CF1E-F64E-4A21-B1B1-DC925E3CC172}" destId="{A615834B-B732-4CB1-93AC-D994BFD9A839}" srcOrd="0" destOrd="0" presId="urn:microsoft.com/office/officeart/2018/5/layout/IconCircleLabelList"/>
    <dgm:cxn modelId="{7C973C7E-B986-9E4A-A4CB-E15FD72A52A9}" type="presOf" srcId="{55EF9BD8-C549-416C-A8E6-4D9CA2EEC1A1}" destId="{869582BC-F96C-4EEE-8E08-F33BDDE9E7F5}" srcOrd="0" destOrd="0" presId="urn:microsoft.com/office/officeart/2018/5/layout/IconCircleLabelList"/>
    <dgm:cxn modelId="{84BEDFA0-CD9B-4700-82F9-7F6E5B2EFA0B}" srcId="{E770A3CC-A181-482B-86FB-DFE2C039B24E}" destId="{3D12C2D4-B7A5-417F-8B2A-2843935E8F3F}" srcOrd="2" destOrd="0" parTransId="{EFA1E68B-8556-4805-9B41-E55E2C81663E}" sibTransId="{ED8CCB21-A09D-4B4F-9A71-1ABFE40B3B6E}"/>
    <dgm:cxn modelId="{132CB60B-FE67-0F4F-87C8-DBC30C1D8460}" type="presParOf" srcId="{D98FCD7A-8903-466A-955B-DA75E280757C}" destId="{6C3A9798-CAE4-4C10-8108-974DF22424FA}" srcOrd="0" destOrd="0" presId="urn:microsoft.com/office/officeart/2018/5/layout/IconCircleLabelList"/>
    <dgm:cxn modelId="{291DB67E-74EC-1D40-B2D9-4B327DC7B1E8}" type="presParOf" srcId="{6C3A9798-CAE4-4C10-8108-974DF22424FA}" destId="{52D95FF0-192A-4260-ABFF-9E392E23D612}" srcOrd="0" destOrd="0" presId="urn:microsoft.com/office/officeart/2018/5/layout/IconCircleLabelList"/>
    <dgm:cxn modelId="{60D66CFD-44B6-A448-A888-87973AE21180}" type="presParOf" srcId="{6C3A9798-CAE4-4C10-8108-974DF22424FA}" destId="{18ECE9FB-07E5-4388-BAAF-FA99A11CF705}" srcOrd="1" destOrd="0" presId="urn:microsoft.com/office/officeart/2018/5/layout/IconCircleLabelList"/>
    <dgm:cxn modelId="{56DDA709-F984-5C40-9837-8E53096653DF}" type="presParOf" srcId="{6C3A9798-CAE4-4C10-8108-974DF22424FA}" destId="{A7C0EA84-97FF-40C9-A804-5D0DDFE8435B}" srcOrd="2" destOrd="0" presId="urn:microsoft.com/office/officeart/2018/5/layout/IconCircleLabelList"/>
    <dgm:cxn modelId="{51300B1B-96AC-9244-87CC-140A20DDF2C8}" type="presParOf" srcId="{6C3A9798-CAE4-4C10-8108-974DF22424FA}" destId="{869582BC-F96C-4EEE-8E08-F33BDDE9E7F5}" srcOrd="3" destOrd="0" presId="urn:microsoft.com/office/officeart/2018/5/layout/IconCircleLabelList"/>
    <dgm:cxn modelId="{2DC59386-FB31-ED46-9256-FD471043F299}" type="presParOf" srcId="{D98FCD7A-8903-466A-955B-DA75E280757C}" destId="{A5809D56-9150-4DBB-A585-83C3B1BA9498}" srcOrd="1" destOrd="0" presId="urn:microsoft.com/office/officeart/2018/5/layout/IconCircleLabelList"/>
    <dgm:cxn modelId="{E9F54D53-254C-544B-A56B-499313416F0A}" type="presParOf" srcId="{D98FCD7A-8903-466A-955B-DA75E280757C}" destId="{41923533-E5E4-4627-BF38-5549A2481004}" srcOrd="2" destOrd="0" presId="urn:microsoft.com/office/officeart/2018/5/layout/IconCircleLabelList"/>
    <dgm:cxn modelId="{82AF2662-CFE2-3B45-A62C-4E59FA698D37}" type="presParOf" srcId="{41923533-E5E4-4627-BF38-5549A2481004}" destId="{B559C914-CE04-4E9B-BFB8-163284623FDD}" srcOrd="0" destOrd="0" presId="urn:microsoft.com/office/officeart/2018/5/layout/IconCircleLabelList"/>
    <dgm:cxn modelId="{0FDEBEDD-4121-2B47-A495-6FCDD1ED10F8}" type="presParOf" srcId="{41923533-E5E4-4627-BF38-5549A2481004}" destId="{FA342622-3528-483C-A123-BC9AD99068E7}" srcOrd="1" destOrd="0" presId="urn:microsoft.com/office/officeart/2018/5/layout/IconCircleLabelList"/>
    <dgm:cxn modelId="{AD7555A9-32AA-1C40-98BE-8C272215D7E3}" type="presParOf" srcId="{41923533-E5E4-4627-BF38-5549A2481004}" destId="{A21C39D1-A3C6-413A-A27E-8EB8721C1E6F}" srcOrd="2" destOrd="0" presId="urn:microsoft.com/office/officeart/2018/5/layout/IconCircleLabelList"/>
    <dgm:cxn modelId="{E1322989-9849-AF40-9713-92AE10D0887C}" type="presParOf" srcId="{41923533-E5E4-4627-BF38-5549A2481004}" destId="{A615834B-B732-4CB1-93AC-D994BFD9A839}" srcOrd="3" destOrd="0" presId="urn:microsoft.com/office/officeart/2018/5/layout/IconCircleLabelList"/>
    <dgm:cxn modelId="{55278110-B242-B54A-AFB3-EF0F290658D8}" type="presParOf" srcId="{D98FCD7A-8903-466A-955B-DA75E280757C}" destId="{56E32F0E-174A-43E1-A2CF-FB96E76C18C0}" srcOrd="3" destOrd="0" presId="urn:microsoft.com/office/officeart/2018/5/layout/IconCircleLabelList"/>
    <dgm:cxn modelId="{03417769-1B99-0045-A346-55AE838D0AA4}" type="presParOf" srcId="{D98FCD7A-8903-466A-955B-DA75E280757C}" destId="{6848A498-BFC5-45E7-BAF5-587B337CFAC8}" srcOrd="4" destOrd="0" presId="urn:microsoft.com/office/officeart/2018/5/layout/IconCircleLabelList"/>
    <dgm:cxn modelId="{671F43F7-1A8B-EB45-B34C-38B8311891EF}" type="presParOf" srcId="{6848A498-BFC5-45E7-BAF5-587B337CFAC8}" destId="{E79878D5-3EA1-465D-870B-3DD905769483}" srcOrd="0" destOrd="0" presId="urn:microsoft.com/office/officeart/2018/5/layout/IconCircleLabelList"/>
    <dgm:cxn modelId="{DB3B8517-2F77-1441-8E3E-97228F72E1B6}" type="presParOf" srcId="{6848A498-BFC5-45E7-BAF5-587B337CFAC8}" destId="{7331639C-EA22-4BD7-80AC-DA91C98D2588}" srcOrd="1" destOrd="0" presId="urn:microsoft.com/office/officeart/2018/5/layout/IconCircleLabelList"/>
    <dgm:cxn modelId="{E095CA34-545A-7B42-A55D-BC3B673655D6}" type="presParOf" srcId="{6848A498-BFC5-45E7-BAF5-587B337CFAC8}" destId="{288E247C-86F9-4E54-BD0F-D66CE76C7723}" srcOrd="2" destOrd="0" presId="urn:microsoft.com/office/officeart/2018/5/layout/IconCircleLabelList"/>
    <dgm:cxn modelId="{E708B8CD-2EAD-6542-83F0-14C798475A1F}" type="presParOf" srcId="{6848A498-BFC5-45E7-BAF5-587B337CFAC8}" destId="{C3AC5EAC-1F08-401A-8E8F-F5435730B66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113615-3D26-47B9-AF01-43249F5B217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6FF9BD2-64DD-42D8-89A8-3703FA402346}">
      <dgm:prSet/>
      <dgm:spPr/>
      <dgm:t>
        <a:bodyPr/>
        <a:lstStyle/>
        <a:p>
          <a:r>
            <a:rPr lang="en-US"/>
            <a:t>General Purpose and Business Critical have different storage modes</a:t>
          </a:r>
        </a:p>
      </dgm:t>
    </dgm:pt>
    <dgm:pt modelId="{63CC18FB-3C2F-4A27-BBC8-D7FB1FC75815}" type="parTrans" cxnId="{C2076A7E-5FF7-42A2-BABF-6B7CAAE0BD44}">
      <dgm:prSet/>
      <dgm:spPr/>
      <dgm:t>
        <a:bodyPr/>
        <a:lstStyle/>
        <a:p>
          <a:endParaRPr lang="en-US"/>
        </a:p>
      </dgm:t>
    </dgm:pt>
    <dgm:pt modelId="{5A48D720-1685-4A66-927F-AEE80A36B5E2}" type="sibTrans" cxnId="{C2076A7E-5FF7-42A2-BABF-6B7CAAE0BD44}">
      <dgm:prSet/>
      <dgm:spPr/>
      <dgm:t>
        <a:bodyPr/>
        <a:lstStyle/>
        <a:p>
          <a:endParaRPr lang="en-US"/>
        </a:p>
      </dgm:t>
    </dgm:pt>
    <dgm:pt modelId="{315CCC5C-EF7F-46FB-B6AF-FF658EB74701}">
      <dgm:prSet/>
      <dgm:spPr/>
      <dgm:t>
        <a:bodyPr/>
        <a:lstStyle/>
        <a:p>
          <a:r>
            <a:rPr lang="en-US"/>
            <a:t>Size matters (in general purpose)</a:t>
          </a:r>
        </a:p>
      </dgm:t>
    </dgm:pt>
    <dgm:pt modelId="{80A186AF-97F4-4E3C-86FD-C6B5FD5DC56D}" type="parTrans" cxnId="{D584EDC3-09D6-4B9D-A824-157DE2D46E96}">
      <dgm:prSet/>
      <dgm:spPr/>
      <dgm:t>
        <a:bodyPr/>
        <a:lstStyle/>
        <a:p>
          <a:endParaRPr lang="en-US"/>
        </a:p>
      </dgm:t>
    </dgm:pt>
    <dgm:pt modelId="{F0468AC6-31AC-45A9-B506-727A688DD453}" type="sibTrans" cxnId="{D584EDC3-09D6-4B9D-A824-157DE2D46E96}">
      <dgm:prSet/>
      <dgm:spPr/>
      <dgm:t>
        <a:bodyPr/>
        <a:lstStyle/>
        <a:p>
          <a:endParaRPr lang="en-US"/>
        </a:p>
      </dgm:t>
    </dgm:pt>
    <dgm:pt modelId="{EA053BC2-F662-41C6-9ED1-465CECAF6D9D}">
      <dgm:prSet/>
      <dgm:spPr/>
      <dgm:t>
        <a:bodyPr/>
        <a:lstStyle/>
        <a:p>
          <a:r>
            <a:rPr lang="en-US"/>
            <a:t>If you spend more money (business critical), size doesn’t matter (except when it does)</a:t>
          </a:r>
        </a:p>
      </dgm:t>
    </dgm:pt>
    <dgm:pt modelId="{7BCD7743-EB6C-4DB6-99DE-FFD7FA1D1A85}" type="parTrans" cxnId="{B6EFAC3A-7B69-4044-ADE7-D584A6247802}">
      <dgm:prSet/>
      <dgm:spPr/>
      <dgm:t>
        <a:bodyPr/>
        <a:lstStyle/>
        <a:p>
          <a:endParaRPr lang="en-US"/>
        </a:p>
      </dgm:t>
    </dgm:pt>
    <dgm:pt modelId="{7A38A949-E181-4B9C-A8C8-DE60DAE290EC}" type="sibTrans" cxnId="{B6EFAC3A-7B69-4044-ADE7-D584A6247802}">
      <dgm:prSet/>
      <dgm:spPr/>
      <dgm:t>
        <a:bodyPr/>
        <a:lstStyle/>
        <a:p>
          <a:endParaRPr lang="en-US"/>
        </a:p>
      </dgm:t>
    </dgm:pt>
    <dgm:pt modelId="{DD40013C-712B-4577-B41D-98F84D37D893}" type="pres">
      <dgm:prSet presAssocID="{55113615-3D26-47B9-AF01-43249F5B217E}" presName="root" presStyleCnt="0">
        <dgm:presLayoutVars>
          <dgm:dir/>
          <dgm:resizeHandles val="exact"/>
        </dgm:presLayoutVars>
      </dgm:prSet>
      <dgm:spPr/>
    </dgm:pt>
    <dgm:pt modelId="{20B6A8A4-2E04-4277-A9A8-FE3F8FBA85AF}" type="pres">
      <dgm:prSet presAssocID="{56FF9BD2-64DD-42D8-89A8-3703FA402346}" presName="compNode" presStyleCnt="0"/>
      <dgm:spPr/>
    </dgm:pt>
    <dgm:pt modelId="{4C416487-C084-4EA4-89F8-2C56B324CBF5}" type="pres">
      <dgm:prSet presAssocID="{56FF9BD2-64DD-42D8-89A8-3703FA402346}" presName="bgRect" presStyleLbl="bgShp" presStyleIdx="0" presStyleCnt="3"/>
      <dgm:spPr/>
    </dgm:pt>
    <dgm:pt modelId="{61EB6ED5-9CFB-412C-BDE4-573E0B2630D6}" type="pres">
      <dgm:prSet presAssocID="{56FF9BD2-64DD-42D8-89A8-3703FA40234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154D7FB4-BA68-40D5-9E3F-E7C804671AA2}" type="pres">
      <dgm:prSet presAssocID="{56FF9BD2-64DD-42D8-89A8-3703FA402346}" presName="spaceRect" presStyleCnt="0"/>
      <dgm:spPr/>
    </dgm:pt>
    <dgm:pt modelId="{D20BC3C2-CE57-47CA-B8FE-4E6D33EE1115}" type="pres">
      <dgm:prSet presAssocID="{56FF9BD2-64DD-42D8-89A8-3703FA402346}" presName="parTx" presStyleLbl="revTx" presStyleIdx="0" presStyleCnt="3">
        <dgm:presLayoutVars>
          <dgm:chMax val="0"/>
          <dgm:chPref val="0"/>
        </dgm:presLayoutVars>
      </dgm:prSet>
      <dgm:spPr/>
    </dgm:pt>
    <dgm:pt modelId="{673D58F8-3A1D-4EEF-9B93-85E8B1FA4C07}" type="pres">
      <dgm:prSet presAssocID="{5A48D720-1685-4A66-927F-AEE80A36B5E2}" presName="sibTrans" presStyleCnt="0"/>
      <dgm:spPr/>
    </dgm:pt>
    <dgm:pt modelId="{EC8D97E2-670E-4B83-8BA6-0D5AC25890A3}" type="pres">
      <dgm:prSet presAssocID="{315CCC5C-EF7F-46FB-B6AF-FF658EB74701}" presName="compNode" presStyleCnt="0"/>
      <dgm:spPr/>
    </dgm:pt>
    <dgm:pt modelId="{FE538E96-9858-4182-9141-41865A3D114F}" type="pres">
      <dgm:prSet presAssocID="{315CCC5C-EF7F-46FB-B6AF-FF658EB74701}" presName="bgRect" presStyleLbl="bgShp" presStyleIdx="1" presStyleCnt="3"/>
      <dgm:spPr/>
    </dgm:pt>
    <dgm:pt modelId="{BCEE65EB-357C-471B-8EA8-70284E903B8F}" type="pres">
      <dgm:prSet presAssocID="{315CCC5C-EF7F-46FB-B6AF-FF658EB7470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Zoom Out"/>
        </a:ext>
      </dgm:extLst>
    </dgm:pt>
    <dgm:pt modelId="{7FF7AA65-F863-47FB-9ABF-CFF9BA43AFB7}" type="pres">
      <dgm:prSet presAssocID="{315CCC5C-EF7F-46FB-B6AF-FF658EB74701}" presName="spaceRect" presStyleCnt="0"/>
      <dgm:spPr/>
    </dgm:pt>
    <dgm:pt modelId="{3A98C5D2-AF75-4E87-8FAF-E5FA39C6EBAD}" type="pres">
      <dgm:prSet presAssocID="{315CCC5C-EF7F-46FB-B6AF-FF658EB74701}" presName="parTx" presStyleLbl="revTx" presStyleIdx="1" presStyleCnt="3">
        <dgm:presLayoutVars>
          <dgm:chMax val="0"/>
          <dgm:chPref val="0"/>
        </dgm:presLayoutVars>
      </dgm:prSet>
      <dgm:spPr/>
    </dgm:pt>
    <dgm:pt modelId="{F9473572-EB7C-4EEC-84B0-29BFD45AB107}" type="pres">
      <dgm:prSet presAssocID="{F0468AC6-31AC-45A9-B506-727A688DD453}" presName="sibTrans" presStyleCnt="0"/>
      <dgm:spPr/>
    </dgm:pt>
    <dgm:pt modelId="{DFC0C6F8-6A5C-4C34-8137-B15213FD2CC4}" type="pres">
      <dgm:prSet presAssocID="{EA053BC2-F662-41C6-9ED1-465CECAF6D9D}" presName="compNode" presStyleCnt="0"/>
      <dgm:spPr/>
    </dgm:pt>
    <dgm:pt modelId="{D59DAF41-55AC-4E67-B3D7-CAC3D7E2B6CC}" type="pres">
      <dgm:prSet presAssocID="{EA053BC2-F662-41C6-9ED1-465CECAF6D9D}" presName="bgRect" presStyleLbl="bgShp" presStyleIdx="2" presStyleCnt="3"/>
      <dgm:spPr/>
    </dgm:pt>
    <dgm:pt modelId="{81A3CFB5-7A15-4D9E-9131-ACD25852DFD3}" type="pres">
      <dgm:prSet presAssocID="{EA053BC2-F662-41C6-9ED1-465CECAF6D9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5A3368D5-DDEB-4116-AD1F-C55AAE1B8725}" type="pres">
      <dgm:prSet presAssocID="{EA053BC2-F662-41C6-9ED1-465CECAF6D9D}" presName="spaceRect" presStyleCnt="0"/>
      <dgm:spPr/>
    </dgm:pt>
    <dgm:pt modelId="{50C6336F-EBF3-4F9F-A860-C2B6F89AC398}" type="pres">
      <dgm:prSet presAssocID="{EA053BC2-F662-41C6-9ED1-465CECAF6D9D}" presName="parTx" presStyleLbl="revTx" presStyleIdx="2" presStyleCnt="3">
        <dgm:presLayoutVars>
          <dgm:chMax val="0"/>
          <dgm:chPref val="0"/>
        </dgm:presLayoutVars>
      </dgm:prSet>
      <dgm:spPr/>
    </dgm:pt>
  </dgm:ptLst>
  <dgm:cxnLst>
    <dgm:cxn modelId="{B6EFAC3A-7B69-4044-ADE7-D584A6247802}" srcId="{55113615-3D26-47B9-AF01-43249F5B217E}" destId="{EA053BC2-F662-41C6-9ED1-465CECAF6D9D}" srcOrd="2" destOrd="0" parTransId="{7BCD7743-EB6C-4DB6-99DE-FFD7FA1D1A85}" sibTransId="{7A38A949-E181-4B9C-A8C8-DE60DAE290EC}"/>
    <dgm:cxn modelId="{172E5144-4F51-4664-8CC7-E69ABD3C52C8}" type="presOf" srcId="{55113615-3D26-47B9-AF01-43249F5B217E}" destId="{DD40013C-712B-4577-B41D-98F84D37D893}" srcOrd="0" destOrd="0" presId="urn:microsoft.com/office/officeart/2018/2/layout/IconVerticalSolidList"/>
    <dgm:cxn modelId="{C2076A7E-5FF7-42A2-BABF-6B7CAAE0BD44}" srcId="{55113615-3D26-47B9-AF01-43249F5B217E}" destId="{56FF9BD2-64DD-42D8-89A8-3703FA402346}" srcOrd="0" destOrd="0" parTransId="{63CC18FB-3C2F-4A27-BBC8-D7FB1FC75815}" sibTransId="{5A48D720-1685-4A66-927F-AEE80A36B5E2}"/>
    <dgm:cxn modelId="{4609E28D-85CF-4EF7-B022-C497A05A5797}" type="presOf" srcId="{56FF9BD2-64DD-42D8-89A8-3703FA402346}" destId="{D20BC3C2-CE57-47CA-B8FE-4E6D33EE1115}" srcOrd="0" destOrd="0" presId="urn:microsoft.com/office/officeart/2018/2/layout/IconVerticalSolidList"/>
    <dgm:cxn modelId="{DE2454A3-835A-440C-ACAE-1D17210754E8}" type="presOf" srcId="{EA053BC2-F662-41C6-9ED1-465CECAF6D9D}" destId="{50C6336F-EBF3-4F9F-A860-C2B6F89AC398}" srcOrd="0" destOrd="0" presId="urn:microsoft.com/office/officeart/2018/2/layout/IconVerticalSolidList"/>
    <dgm:cxn modelId="{D584EDC3-09D6-4B9D-A824-157DE2D46E96}" srcId="{55113615-3D26-47B9-AF01-43249F5B217E}" destId="{315CCC5C-EF7F-46FB-B6AF-FF658EB74701}" srcOrd="1" destOrd="0" parTransId="{80A186AF-97F4-4E3C-86FD-C6B5FD5DC56D}" sibTransId="{F0468AC6-31AC-45A9-B506-727A688DD453}"/>
    <dgm:cxn modelId="{E84DFBFA-8750-4E2E-9E66-AB77353E8A9B}" type="presOf" srcId="{315CCC5C-EF7F-46FB-B6AF-FF658EB74701}" destId="{3A98C5D2-AF75-4E87-8FAF-E5FA39C6EBAD}" srcOrd="0" destOrd="0" presId="urn:microsoft.com/office/officeart/2018/2/layout/IconVerticalSolidList"/>
    <dgm:cxn modelId="{1C3028C0-E3AB-473E-A2D8-7B268688FBFA}" type="presParOf" srcId="{DD40013C-712B-4577-B41D-98F84D37D893}" destId="{20B6A8A4-2E04-4277-A9A8-FE3F8FBA85AF}" srcOrd="0" destOrd="0" presId="urn:microsoft.com/office/officeart/2018/2/layout/IconVerticalSolidList"/>
    <dgm:cxn modelId="{E20AB2CD-CB34-4187-960D-5681AFC355BE}" type="presParOf" srcId="{20B6A8A4-2E04-4277-A9A8-FE3F8FBA85AF}" destId="{4C416487-C084-4EA4-89F8-2C56B324CBF5}" srcOrd="0" destOrd="0" presId="urn:microsoft.com/office/officeart/2018/2/layout/IconVerticalSolidList"/>
    <dgm:cxn modelId="{D66A37C3-0EEB-42DB-90CF-DD15B3203EAE}" type="presParOf" srcId="{20B6A8A4-2E04-4277-A9A8-FE3F8FBA85AF}" destId="{61EB6ED5-9CFB-412C-BDE4-573E0B2630D6}" srcOrd="1" destOrd="0" presId="urn:microsoft.com/office/officeart/2018/2/layout/IconVerticalSolidList"/>
    <dgm:cxn modelId="{8EC62149-56E6-4F28-A628-7F3C97ED01DC}" type="presParOf" srcId="{20B6A8A4-2E04-4277-A9A8-FE3F8FBA85AF}" destId="{154D7FB4-BA68-40D5-9E3F-E7C804671AA2}" srcOrd="2" destOrd="0" presId="urn:microsoft.com/office/officeart/2018/2/layout/IconVerticalSolidList"/>
    <dgm:cxn modelId="{2B39E8EB-E6F0-473C-9B9F-8D1AEFBE8534}" type="presParOf" srcId="{20B6A8A4-2E04-4277-A9A8-FE3F8FBA85AF}" destId="{D20BC3C2-CE57-47CA-B8FE-4E6D33EE1115}" srcOrd="3" destOrd="0" presId="urn:microsoft.com/office/officeart/2018/2/layout/IconVerticalSolidList"/>
    <dgm:cxn modelId="{AC82C9E1-433D-4A3E-A74F-CF3537DC7518}" type="presParOf" srcId="{DD40013C-712B-4577-B41D-98F84D37D893}" destId="{673D58F8-3A1D-4EEF-9B93-85E8B1FA4C07}" srcOrd="1" destOrd="0" presId="urn:microsoft.com/office/officeart/2018/2/layout/IconVerticalSolidList"/>
    <dgm:cxn modelId="{C6F48948-3895-40CC-87F5-B2EE63BCD4F7}" type="presParOf" srcId="{DD40013C-712B-4577-B41D-98F84D37D893}" destId="{EC8D97E2-670E-4B83-8BA6-0D5AC25890A3}" srcOrd="2" destOrd="0" presId="urn:microsoft.com/office/officeart/2018/2/layout/IconVerticalSolidList"/>
    <dgm:cxn modelId="{1E01C2EC-D0F6-4B80-AD2E-29DC2930E39A}" type="presParOf" srcId="{EC8D97E2-670E-4B83-8BA6-0D5AC25890A3}" destId="{FE538E96-9858-4182-9141-41865A3D114F}" srcOrd="0" destOrd="0" presId="urn:microsoft.com/office/officeart/2018/2/layout/IconVerticalSolidList"/>
    <dgm:cxn modelId="{AC9B40F8-C9CB-43E7-9153-AC1A90A67A46}" type="presParOf" srcId="{EC8D97E2-670E-4B83-8BA6-0D5AC25890A3}" destId="{BCEE65EB-357C-471B-8EA8-70284E903B8F}" srcOrd="1" destOrd="0" presId="urn:microsoft.com/office/officeart/2018/2/layout/IconVerticalSolidList"/>
    <dgm:cxn modelId="{EA4D1DA8-E309-4B46-A034-A42694F7D70D}" type="presParOf" srcId="{EC8D97E2-670E-4B83-8BA6-0D5AC25890A3}" destId="{7FF7AA65-F863-47FB-9ABF-CFF9BA43AFB7}" srcOrd="2" destOrd="0" presId="urn:microsoft.com/office/officeart/2018/2/layout/IconVerticalSolidList"/>
    <dgm:cxn modelId="{E1CAC5DD-BE03-4A76-AC75-1BEF971A8F6B}" type="presParOf" srcId="{EC8D97E2-670E-4B83-8BA6-0D5AC25890A3}" destId="{3A98C5D2-AF75-4E87-8FAF-E5FA39C6EBAD}" srcOrd="3" destOrd="0" presId="urn:microsoft.com/office/officeart/2018/2/layout/IconVerticalSolidList"/>
    <dgm:cxn modelId="{0BCEC718-DAEF-4120-9F2F-F8A6851A7FD3}" type="presParOf" srcId="{DD40013C-712B-4577-B41D-98F84D37D893}" destId="{F9473572-EB7C-4EEC-84B0-29BFD45AB107}" srcOrd="3" destOrd="0" presId="urn:microsoft.com/office/officeart/2018/2/layout/IconVerticalSolidList"/>
    <dgm:cxn modelId="{5F679541-767E-4EF8-AC8F-7C2EDEFB71B8}" type="presParOf" srcId="{DD40013C-712B-4577-B41D-98F84D37D893}" destId="{DFC0C6F8-6A5C-4C34-8137-B15213FD2CC4}" srcOrd="4" destOrd="0" presId="urn:microsoft.com/office/officeart/2018/2/layout/IconVerticalSolidList"/>
    <dgm:cxn modelId="{D3BE7D67-BF8E-4CA8-B49F-4ECA521D8A3C}" type="presParOf" srcId="{DFC0C6F8-6A5C-4C34-8137-B15213FD2CC4}" destId="{D59DAF41-55AC-4E67-B3D7-CAC3D7E2B6CC}" srcOrd="0" destOrd="0" presId="urn:microsoft.com/office/officeart/2018/2/layout/IconVerticalSolidList"/>
    <dgm:cxn modelId="{D37D3827-4B57-48ED-B897-4D0040E6FE27}" type="presParOf" srcId="{DFC0C6F8-6A5C-4C34-8137-B15213FD2CC4}" destId="{81A3CFB5-7A15-4D9E-9131-ACD25852DFD3}" srcOrd="1" destOrd="0" presId="urn:microsoft.com/office/officeart/2018/2/layout/IconVerticalSolidList"/>
    <dgm:cxn modelId="{3DD01E01-9C6A-429F-8A80-BF377D796CB4}" type="presParOf" srcId="{DFC0C6F8-6A5C-4C34-8137-B15213FD2CC4}" destId="{5A3368D5-DDEB-4116-AD1F-C55AAE1B8725}" srcOrd="2" destOrd="0" presId="urn:microsoft.com/office/officeart/2018/2/layout/IconVerticalSolidList"/>
    <dgm:cxn modelId="{36B12965-4637-4A3F-9DB8-EBF5CDEC596F}" type="presParOf" srcId="{DFC0C6F8-6A5C-4C34-8137-B15213FD2CC4}" destId="{50C6336F-EBF3-4F9F-A860-C2B6F89AC39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AAD7B-9ABB-8D4B-ABA3-5CD81D00584A}">
      <dsp:nvSpPr>
        <dsp:cNvPr id="0" name=""/>
        <dsp:cNvSpPr/>
      </dsp:nvSpPr>
      <dsp:spPr>
        <a:xfrm>
          <a:off x="3351" y="1891531"/>
          <a:ext cx="4083717" cy="1633487"/>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0" i="0" kern="1200"/>
            <a:t>Pre-configured</a:t>
          </a:r>
          <a:endParaRPr lang="en-US" sz="3400" kern="1200"/>
        </a:p>
      </dsp:txBody>
      <dsp:txXfrm>
        <a:off x="820095" y="1891531"/>
        <a:ext cx="2450230" cy="1633487"/>
      </dsp:txXfrm>
    </dsp:sp>
    <dsp:sp modelId="{A763BCEC-79F6-CD4A-BE3C-D8E3C25B7156}">
      <dsp:nvSpPr>
        <dsp:cNvPr id="0" name=""/>
        <dsp:cNvSpPr/>
      </dsp:nvSpPr>
      <dsp:spPr>
        <a:xfrm>
          <a:off x="3678697" y="1891531"/>
          <a:ext cx="4083717" cy="1633487"/>
        </a:xfrm>
        <a:prstGeom prst="chevron">
          <a:avLst/>
        </a:prstGeom>
        <a:solidFill>
          <a:schemeClr val="accent2">
            <a:hueOff val="-489863"/>
            <a:satOff val="-11448"/>
            <a:lumOff val="-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0" i="0" kern="1200"/>
            <a:t>Automatic HA/Backups</a:t>
          </a:r>
          <a:endParaRPr lang="en-US" sz="3400" kern="1200"/>
        </a:p>
      </dsp:txBody>
      <dsp:txXfrm>
        <a:off x="4495441" y="1891531"/>
        <a:ext cx="2450230" cy="1633487"/>
      </dsp:txXfrm>
    </dsp:sp>
    <dsp:sp modelId="{89151D05-6CB0-5247-978D-968B626C117B}">
      <dsp:nvSpPr>
        <dsp:cNvPr id="0" name=""/>
        <dsp:cNvSpPr/>
      </dsp:nvSpPr>
      <dsp:spPr>
        <a:xfrm>
          <a:off x="7354043" y="1891531"/>
          <a:ext cx="4083717" cy="1633487"/>
        </a:xfrm>
        <a:prstGeom prst="chevron">
          <a:avLst/>
        </a:prstGeom>
        <a:solidFill>
          <a:schemeClr val="accent2">
            <a:hueOff val="-979725"/>
            <a:satOff val="-22897"/>
            <a:lumOff val="-13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0" i="0" kern="1200"/>
            <a:t>No Patching</a:t>
          </a:r>
          <a:endParaRPr lang="en-US" sz="3400" kern="1200"/>
        </a:p>
      </dsp:txBody>
      <dsp:txXfrm>
        <a:off x="8170787" y="1891531"/>
        <a:ext cx="2450230" cy="16334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DC011-2672-5044-B0C3-2528385B333A}">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50F2C6-CAC1-7043-90E1-DE2C8616E924}">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The number 1 commandment of the cloud: “Read thy documentation”</a:t>
          </a:r>
        </a:p>
      </dsp:txBody>
      <dsp:txXfrm>
        <a:off x="0" y="2703"/>
        <a:ext cx="6900512" cy="1843578"/>
      </dsp:txXfrm>
    </dsp:sp>
    <dsp:sp modelId="{956DEEC3-F1D9-9246-AD2D-F942E5A6281B}">
      <dsp:nvSpPr>
        <dsp:cNvPr id="0" name=""/>
        <dsp:cNvSpPr/>
      </dsp:nvSpPr>
      <dsp:spPr>
        <a:xfrm>
          <a:off x="0" y="1846281"/>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3F039A-CD70-2444-8411-06048D5B45C8}">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Not all backups are the same (Azure SQL* is very good at this, RDS, less so)</a:t>
          </a:r>
        </a:p>
      </dsp:txBody>
      <dsp:txXfrm>
        <a:off x="0" y="1846281"/>
        <a:ext cx="6900512" cy="1843578"/>
      </dsp:txXfrm>
    </dsp:sp>
    <dsp:sp modelId="{01642665-3A28-2A40-BF0C-395325B71ED6}">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511AA1-2D35-464F-B8DD-AB50C820E1B4}">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Make sure you understand what the recovery point objective (RPO) of the service is</a:t>
          </a:r>
        </a:p>
      </dsp:txBody>
      <dsp:txXfrm>
        <a:off x="0" y="3689859"/>
        <a:ext cx="6900512" cy="18435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5C9AF7-80CC-3044-924E-F3DE5393F157}">
      <dsp:nvSpPr>
        <dsp:cNvPr id="0" name=""/>
        <dsp:cNvSpPr/>
      </dsp:nvSpPr>
      <dsp:spPr>
        <a:xfrm>
          <a:off x="0" y="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18193C-A930-7445-9F4E-82CEC2F14D4B}">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Most PaaS services have automated patching</a:t>
          </a:r>
        </a:p>
      </dsp:txBody>
      <dsp:txXfrm>
        <a:off x="0" y="0"/>
        <a:ext cx="6900512" cy="1384035"/>
      </dsp:txXfrm>
    </dsp:sp>
    <dsp:sp modelId="{2BD25A05-897E-D34A-B438-4820FFF24D08}">
      <dsp:nvSpPr>
        <dsp:cNvPr id="0" name=""/>
        <dsp:cNvSpPr/>
      </dsp:nvSpPr>
      <dsp:spPr>
        <a:xfrm>
          <a:off x="0" y="1384035"/>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6C47F4-B5B9-D643-B711-794BDB1FD8C8}">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Azure SQL DB can do zero-downtime patching, where .dlls are replaced in running memory</a:t>
          </a:r>
        </a:p>
      </dsp:txBody>
      <dsp:txXfrm>
        <a:off x="0" y="1384035"/>
        <a:ext cx="6900512" cy="1384035"/>
      </dsp:txXfrm>
    </dsp:sp>
    <dsp:sp modelId="{9B220313-DF0B-AF46-B9B7-C06206306343}">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7CB5B9-7656-384D-BA1E-49935AB8B320}">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Azure SQL MI does not</a:t>
          </a:r>
        </a:p>
      </dsp:txBody>
      <dsp:txXfrm>
        <a:off x="0" y="2768070"/>
        <a:ext cx="6900512" cy="1384035"/>
      </dsp:txXfrm>
    </dsp:sp>
    <dsp:sp modelId="{BD48CE6F-0BAF-DF4A-8DD9-8D4E1990BB15}">
      <dsp:nvSpPr>
        <dsp:cNvPr id="0" name=""/>
        <dsp:cNvSpPr/>
      </dsp:nvSpPr>
      <dsp:spPr>
        <a:xfrm>
          <a:off x="0" y="4152105"/>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06391F-5732-D241-9621-154686ED9A26}">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RDS is also not great at patching</a:t>
          </a:r>
        </a:p>
      </dsp:txBody>
      <dsp:txXfrm>
        <a:off x="0" y="4152105"/>
        <a:ext cx="6900512" cy="13840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95FF0-192A-4260-ABFF-9E392E23D612}">
      <dsp:nvSpPr>
        <dsp:cNvPr id="0" name=""/>
        <dsp:cNvSpPr/>
      </dsp:nvSpPr>
      <dsp:spPr>
        <a:xfrm>
          <a:off x="718664" y="45390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ECE9FB-07E5-4388-BAAF-FA99A11CF705}">
      <dsp:nvSpPr>
        <dsp:cNvPr id="0" name=""/>
        <dsp:cNvSpPr/>
      </dsp:nvSpPr>
      <dsp:spPr>
        <a:xfrm>
          <a:off x="1135476" y="870715"/>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9582BC-F96C-4EEE-8E08-F33BDDE9E7F5}">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89100">
            <a:lnSpc>
              <a:spcPct val="100000"/>
            </a:lnSpc>
            <a:spcBef>
              <a:spcPct val="0"/>
            </a:spcBef>
            <a:spcAft>
              <a:spcPct val="35000"/>
            </a:spcAft>
            <a:buNone/>
            <a:defRPr cap="all"/>
          </a:pPr>
          <a:r>
            <a:rPr lang="en-US" sz="3800" kern="1200"/>
            <a:t>Networking</a:t>
          </a:r>
        </a:p>
      </dsp:txBody>
      <dsp:txXfrm>
        <a:off x="93445" y="3018902"/>
        <a:ext cx="3206250" cy="720000"/>
      </dsp:txXfrm>
    </dsp:sp>
    <dsp:sp modelId="{B559C914-CE04-4E9B-BFB8-163284623FDD}">
      <dsp:nvSpPr>
        <dsp:cNvPr id="0" name=""/>
        <dsp:cNvSpPr/>
      </dsp:nvSpPr>
      <dsp:spPr>
        <a:xfrm>
          <a:off x="4486008" y="45390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342622-3528-483C-A123-BC9AD99068E7}">
      <dsp:nvSpPr>
        <dsp:cNvPr id="0" name=""/>
        <dsp:cNvSpPr/>
      </dsp:nvSpPr>
      <dsp:spPr>
        <a:xfrm>
          <a:off x="4902820" y="870715"/>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5834B-B732-4CB1-93AC-D994BFD9A839}">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89100">
            <a:lnSpc>
              <a:spcPct val="100000"/>
            </a:lnSpc>
            <a:spcBef>
              <a:spcPct val="0"/>
            </a:spcBef>
            <a:spcAft>
              <a:spcPct val="35000"/>
            </a:spcAft>
            <a:buNone/>
            <a:defRPr cap="all"/>
          </a:pPr>
          <a:r>
            <a:rPr lang="en-US" sz="3800" kern="1200"/>
            <a:t>Performance </a:t>
          </a:r>
        </a:p>
      </dsp:txBody>
      <dsp:txXfrm>
        <a:off x="3860789" y="3018902"/>
        <a:ext cx="3206250" cy="720000"/>
      </dsp:txXfrm>
    </dsp:sp>
    <dsp:sp modelId="{E79878D5-3EA1-465D-870B-3DD905769483}">
      <dsp:nvSpPr>
        <dsp:cNvPr id="0" name=""/>
        <dsp:cNvSpPr/>
      </dsp:nvSpPr>
      <dsp:spPr>
        <a:xfrm>
          <a:off x="8253352" y="453902"/>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31639C-EA22-4BD7-80AC-DA91C98D2588}">
      <dsp:nvSpPr>
        <dsp:cNvPr id="0" name=""/>
        <dsp:cNvSpPr/>
      </dsp:nvSpPr>
      <dsp:spPr>
        <a:xfrm>
          <a:off x="8670164" y="870715"/>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AC5EAC-1F08-401A-8E8F-F5435730B664}">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89100">
            <a:lnSpc>
              <a:spcPct val="100000"/>
            </a:lnSpc>
            <a:spcBef>
              <a:spcPct val="0"/>
            </a:spcBef>
            <a:spcAft>
              <a:spcPct val="35000"/>
            </a:spcAft>
            <a:buNone/>
            <a:defRPr cap="all"/>
          </a:pPr>
          <a:r>
            <a:rPr lang="en-US" sz="3800" kern="1200"/>
            <a:t>Storage</a:t>
          </a:r>
        </a:p>
      </dsp:txBody>
      <dsp:txXfrm>
        <a:off x="7628133" y="3018902"/>
        <a:ext cx="32062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16487-C084-4EA4-89F8-2C56B324CBF5}">
      <dsp:nvSpPr>
        <dsp:cNvPr id="0" name=""/>
        <dsp:cNvSpPr/>
      </dsp:nvSpPr>
      <dsp:spPr>
        <a:xfrm>
          <a:off x="0" y="669"/>
          <a:ext cx="5878512" cy="15671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EB6ED5-9CFB-412C-BDE4-573E0B2630D6}">
      <dsp:nvSpPr>
        <dsp:cNvPr id="0" name=""/>
        <dsp:cNvSpPr/>
      </dsp:nvSpPr>
      <dsp:spPr>
        <a:xfrm>
          <a:off x="474065" y="353280"/>
          <a:ext cx="861938" cy="8619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0BC3C2-CE57-47CA-B8FE-4E6D33EE1115}">
      <dsp:nvSpPr>
        <dsp:cNvPr id="0" name=""/>
        <dsp:cNvSpPr/>
      </dsp:nvSpPr>
      <dsp:spPr>
        <a:xfrm>
          <a:off x="1810069" y="669"/>
          <a:ext cx="4068442" cy="156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58" tIns="165858" rIns="165858" bIns="165858" numCol="1" spcCol="1270" anchor="ctr" anchorCtr="0">
          <a:noAutofit/>
        </a:bodyPr>
        <a:lstStyle/>
        <a:p>
          <a:pPr marL="0" lvl="0" indent="0" algn="l" defTabSz="977900">
            <a:lnSpc>
              <a:spcPct val="90000"/>
            </a:lnSpc>
            <a:spcBef>
              <a:spcPct val="0"/>
            </a:spcBef>
            <a:spcAft>
              <a:spcPct val="35000"/>
            </a:spcAft>
            <a:buNone/>
          </a:pPr>
          <a:r>
            <a:rPr lang="en-US" sz="2200" kern="1200"/>
            <a:t>General Purpose and Business Critical have different storage modes</a:t>
          </a:r>
        </a:p>
      </dsp:txBody>
      <dsp:txXfrm>
        <a:off x="1810069" y="669"/>
        <a:ext cx="4068442" cy="1567160"/>
      </dsp:txXfrm>
    </dsp:sp>
    <dsp:sp modelId="{FE538E96-9858-4182-9141-41865A3D114F}">
      <dsp:nvSpPr>
        <dsp:cNvPr id="0" name=""/>
        <dsp:cNvSpPr/>
      </dsp:nvSpPr>
      <dsp:spPr>
        <a:xfrm>
          <a:off x="0" y="1959619"/>
          <a:ext cx="5878512" cy="15671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EE65EB-357C-471B-8EA8-70284E903B8F}">
      <dsp:nvSpPr>
        <dsp:cNvPr id="0" name=""/>
        <dsp:cNvSpPr/>
      </dsp:nvSpPr>
      <dsp:spPr>
        <a:xfrm>
          <a:off x="474065" y="2312230"/>
          <a:ext cx="861938" cy="8619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98C5D2-AF75-4E87-8FAF-E5FA39C6EBAD}">
      <dsp:nvSpPr>
        <dsp:cNvPr id="0" name=""/>
        <dsp:cNvSpPr/>
      </dsp:nvSpPr>
      <dsp:spPr>
        <a:xfrm>
          <a:off x="1810069" y="1959619"/>
          <a:ext cx="4068442" cy="156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58" tIns="165858" rIns="165858" bIns="165858" numCol="1" spcCol="1270" anchor="ctr" anchorCtr="0">
          <a:noAutofit/>
        </a:bodyPr>
        <a:lstStyle/>
        <a:p>
          <a:pPr marL="0" lvl="0" indent="0" algn="l" defTabSz="977900">
            <a:lnSpc>
              <a:spcPct val="90000"/>
            </a:lnSpc>
            <a:spcBef>
              <a:spcPct val="0"/>
            </a:spcBef>
            <a:spcAft>
              <a:spcPct val="35000"/>
            </a:spcAft>
            <a:buNone/>
          </a:pPr>
          <a:r>
            <a:rPr lang="en-US" sz="2200" kern="1200"/>
            <a:t>Size matters (in general purpose)</a:t>
          </a:r>
        </a:p>
      </dsp:txBody>
      <dsp:txXfrm>
        <a:off x="1810069" y="1959619"/>
        <a:ext cx="4068442" cy="1567160"/>
      </dsp:txXfrm>
    </dsp:sp>
    <dsp:sp modelId="{D59DAF41-55AC-4E67-B3D7-CAC3D7E2B6CC}">
      <dsp:nvSpPr>
        <dsp:cNvPr id="0" name=""/>
        <dsp:cNvSpPr/>
      </dsp:nvSpPr>
      <dsp:spPr>
        <a:xfrm>
          <a:off x="0" y="3918570"/>
          <a:ext cx="5878512" cy="15671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A3CFB5-7A15-4D9E-9131-ACD25852DFD3}">
      <dsp:nvSpPr>
        <dsp:cNvPr id="0" name=""/>
        <dsp:cNvSpPr/>
      </dsp:nvSpPr>
      <dsp:spPr>
        <a:xfrm>
          <a:off x="474065" y="4271181"/>
          <a:ext cx="861938" cy="8619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C6336F-EBF3-4F9F-A860-C2B6F89AC398}">
      <dsp:nvSpPr>
        <dsp:cNvPr id="0" name=""/>
        <dsp:cNvSpPr/>
      </dsp:nvSpPr>
      <dsp:spPr>
        <a:xfrm>
          <a:off x="1810069" y="3918570"/>
          <a:ext cx="4068442" cy="156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58" tIns="165858" rIns="165858" bIns="165858" numCol="1" spcCol="1270" anchor="ctr" anchorCtr="0">
          <a:noAutofit/>
        </a:bodyPr>
        <a:lstStyle/>
        <a:p>
          <a:pPr marL="0" lvl="0" indent="0" algn="l" defTabSz="977900">
            <a:lnSpc>
              <a:spcPct val="90000"/>
            </a:lnSpc>
            <a:spcBef>
              <a:spcPct val="0"/>
            </a:spcBef>
            <a:spcAft>
              <a:spcPct val="35000"/>
            </a:spcAft>
            <a:buNone/>
          </a:pPr>
          <a:r>
            <a:rPr lang="en-US" sz="2200" kern="1200"/>
            <a:t>If you spend more money (business critical), size doesn’t matter (except when it does)</a:t>
          </a:r>
        </a:p>
      </dsp:txBody>
      <dsp:txXfrm>
        <a:off x="1810069" y="3918570"/>
        <a:ext cx="4068442" cy="156716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C7D97ED-5349-46FE-9D1B-662B684863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4C15C98-7640-433C-96B9-0518273F988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0239B9B-C57F-49E4-B9C3-F9FAABF72029}" type="datetimeFigureOut">
              <a:rPr lang="en-US" smtClean="0"/>
              <a:t>3/20/24</a:t>
            </a:fld>
            <a:endParaRPr lang="en-US"/>
          </a:p>
        </p:txBody>
      </p:sp>
      <p:sp>
        <p:nvSpPr>
          <p:cNvPr id="4" name="Footer Placeholder 3">
            <a:extLst>
              <a:ext uri="{FF2B5EF4-FFF2-40B4-BE49-F238E27FC236}">
                <a16:creationId xmlns:a16="http://schemas.microsoft.com/office/drawing/2014/main" id="{31A43E80-F211-4D9A-8CFB-E071719A7E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C1C2296-682F-4A88-B92E-AC4669B9AF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C4BA96-1619-4428-9075-6F74250C2D2A}" type="slidenum">
              <a:rPr lang="en-US" smtClean="0"/>
              <a:t>‹#›</a:t>
            </a:fld>
            <a:endParaRPr lang="en-US"/>
          </a:p>
        </p:txBody>
      </p:sp>
    </p:spTree>
    <p:extLst>
      <p:ext uri="{BB962C8B-B14F-4D97-AF65-F5344CB8AC3E}">
        <p14:creationId xmlns:p14="http://schemas.microsoft.com/office/powerpoint/2010/main" val="23956117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E01D38-B5BB-414C-A1E4-CB72293587B5}" type="datetimeFigureOut">
              <a:rPr lang="en-US" smtClean="0"/>
              <a:t>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4922C-FB06-4942-BB77-FDB2F1869983}" type="slidenum">
              <a:rPr lang="en-US" smtClean="0"/>
              <a:t>‹#›</a:t>
            </a:fld>
            <a:endParaRPr lang="en-US"/>
          </a:p>
        </p:txBody>
      </p:sp>
    </p:spTree>
    <p:extLst>
      <p:ext uri="{BB962C8B-B14F-4D97-AF65-F5344CB8AC3E}">
        <p14:creationId xmlns:p14="http://schemas.microsoft.com/office/powerpoint/2010/main" val="3854663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4E5A60-FF5E-4F3D-926E-738BA2EFD2E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1856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 requires a stronger understanding of networking (Azure SQL is starting to “catch up” in this area)</a:t>
            </a:r>
          </a:p>
          <a:p>
            <a:r>
              <a:rPr lang="en-US" dirty="0"/>
              <a:t>MI deploys privately, Azure SQL deploys publicly (by default)</a:t>
            </a:r>
          </a:p>
          <a:p>
            <a:r>
              <a:rPr lang="en-US" dirty="0"/>
              <a:t>Go to docs page that shows the resource limits</a:t>
            </a:r>
          </a:p>
          <a:p>
            <a:r>
              <a:rPr lang="en-US" dirty="0"/>
              <a:t>Maybe three bullets (networking, performance, storage)</a:t>
            </a:r>
          </a:p>
        </p:txBody>
      </p:sp>
      <p:sp>
        <p:nvSpPr>
          <p:cNvPr id="4" name="Slide Number Placeholder 3"/>
          <p:cNvSpPr>
            <a:spLocks noGrp="1"/>
          </p:cNvSpPr>
          <p:nvPr>
            <p:ph type="sldNum" sz="quarter" idx="5"/>
          </p:nvPr>
        </p:nvSpPr>
        <p:spPr/>
        <p:txBody>
          <a:bodyPr/>
          <a:lstStyle/>
          <a:p>
            <a:fld id="{5E24922C-FB06-4942-BB77-FDB2F1869983}" type="slidenum">
              <a:rPr lang="en-US" smtClean="0"/>
              <a:t>14</a:t>
            </a:fld>
            <a:endParaRPr lang="en-US"/>
          </a:p>
        </p:txBody>
      </p:sp>
    </p:spTree>
    <p:extLst>
      <p:ext uri="{BB962C8B-B14F-4D97-AF65-F5344CB8AC3E}">
        <p14:creationId xmlns:p14="http://schemas.microsoft.com/office/powerpoint/2010/main" val="2161989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9B3E0-2231-7B9E-8FB1-FBE4B83E6D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9DBA0C-4E85-86A8-F7B5-6999381EE7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A6B904-2CA4-9E25-0B38-2A58A138A1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50847A-B322-89C4-8A0C-151F7D943F46}"/>
              </a:ext>
            </a:extLst>
          </p:cNvPr>
          <p:cNvSpPr>
            <a:spLocks noGrp="1"/>
          </p:cNvSpPr>
          <p:nvPr>
            <p:ph type="sldNum" sz="quarter" idx="5"/>
          </p:nvPr>
        </p:nvSpPr>
        <p:spPr/>
        <p:txBody>
          <a:bodyPr/>
          <a:lstStyle/>
          <a:p>
            <a:fld id="{5E24922C-FB06-4942-BB77-FDB2F1869983}" type="slidenum">
              <a:rPr lang="en-US" smtClean="0"/>
              <a:t>15</a:t>
            </a:fld>
            <a:endParaRPr lang="en-US"/>
          </a:p>
        </p:txBody>
      </p:sp>
    </p:spTree>
    <p:extLst>
      <p:ext uri="{BB962C8B-B14F-4D97-AF65-F5344CB8AC3E}">
        <p14:creationId xmlns:p14="http://schemas.microsoft.com/office/powerpoint/2010/main" val="2579146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Loss of control (hardware issues, bug-</a:t>
            </a:r>
            <a:r>
              <a:rPr lang="en-US" dirty="0" err="1"/>
              <a:t>ish</a:t>
            </a:r>
            <a:r>
              <a:rPr lang="en-US" dirty="0"/>
              <a:t> behavior, support issues)</a:t>
            </a:r>
          </a:p>
          <a:p>
            <a:r>
              <a:rPr lang="en-US" dirty="0" err="1"/>
              <a:t>Tempdb</a:t>
            </a:r>
            <a:r>
              <a:rPr lang="en-US" dirty="0"/>
              <a:t> issues (just 12 files regardless of core count, no in-memory option, storage performance is not really tunable, size of </a:t>
            </a:r>
            <a:r>
              <a:rPr lang="en-US" dirty="0" err="1"/>
              <a:t>tempdb</a:t>
            </a:r>
            <a:r>
              <a:rPr lang="en-US" dirty="0"/>
              <a:t> can cut into capacity of your DBs)</a:t>
            </a:r>
          </a:p>
        </p:txBody>
      </p:sp>
      <p:sp>
        <p:nvSpPr>
          <p:cNvPr id="4" name="Slide Number Placeholder 3"/>
          <p:cNvSpPr>
            <a:spLocks noGrp="1"/>
          </p:cNvSpPr>
          <p:nvPr>
            <p:ph type="sldNum" sz="quarter" idx="5"/>
          </p:nvPr>
        </p:nvSpPr>
        <p:spPr/>
        <p:txBody>
          <a:bodyPr/>
          <a:lstStyle/>
          <a:p>
            <a:fld id="{5E24922C-FB06-4942-BB77-FDB2F1869983}" type="slidenum">
              <a:rPr lang="en-US" smtClean="0"/>
              <a:t>18</a:t>
            </a:fld>
            <a:endParaRPr lang="en-US"/>
          </a:p>
        </p:txBody>
      </p:sp>
    </p:spTree>
    <p:extLst>
      <p:ext uri="{BB962C8B-B14F-4D97-AF65-F5344CB8AC3E}">
        <p14:creationId xmlns:p14="http://schemas.microsoft.com/office/powerpoint/2010/main" val="1114657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CPU/memory are paired together even if your workload only wants a lot of one of those things</a:t>
            </a:r>
          </a:p>
          <a:p>
            <a:r>
              <a:rPr lang="en-US" dirty="0">
                <a:ea typeface="Calibri"/>
                <a:cs typeface="Calibri"/>
              </a:rPr>
              <a:t>MAYBE SHOW PROVISIONING DEMO/WALKTHROGH HERE?</a:t>
            </a:r>
            <a:endParaRPr lang="en-US" dirty="0"/>
          </a:p>
          <a:p>
            <a:r>
              <a:rPr lang="en-US" dirty="0"/>
              <a:t>Exponential increases with big horsepower</a:t>
            </a:r>
          </a:p>
          <a:p>
            <a:r>
              <a:rPr lang="en-US" dirty="0">
                <a:ea typeface="Calibri"/>
                <a:cs typeface="Calibri"/>
              </a:rPr>
              <a:t>Talk about rev issue with pushing CPU limits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5E24922C-FB06-4942-BB77-FDB2F1869983}" type="slidenum">
              <a:rPr lang="en-US" smtClean="0"/>
              <a:t>20</a:t>
            </a:fld>
            <a:endParaRPr lang="en-US"/>
          </a:p>
        </p:txBody>
      </p:sp>
    </p:spTree>
    <p:extLst>
      <p:ext uri="{BB962C8B-B14F-4D97-AF65-F5344CB8AC3E}">
        <p14:creationId xmlns:p14="http://schemas.microsoft.com/office/powerpoint/2010/main" val="4242412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the number of nines in the service equal the number of nines in your contract?</a:t>
            </a:r>
          </a:p>
          <a:p>
            <a:r>
              <a:rPr lang="en-US" dirty="0"/>
              <a:t>Do you understand how to manage the platform well enough to keep it as available as it needs to be</a:t>
            </a:r>
          </a:p>
          <a:p>
            <a:r>
              <a:rPr lang="en-US" dirty="0"/>
              <a:t>Is the sheer speed of the database platform critical to what you’re offering users?</a:t>
            </a:r>
          </a:p>
        </p:txBody>
      </p:sp>
      <p:sp>
        <p:nvSpPr>
          <p:cNvPr id="4" name="Slide Number Placeholder 3"/>
          <p:cNvSpPr>
            <a:spLocks noGrp="1"/>
          </p:cNvSpPr>
          <p:nvPr>
            <p:ph type="sldNum" sz="quarter" idx="5"/>
          </p:nvPr>
        </p:nvSpPr>
        <p:spPr/>
        <p:txBody>
          <a:bodyPr/>
          <a:lstStyle/>
          <a:p>
            <a:fld id="{5E24922C-FB06-4942-BB77-FDB2F1869983}" type="slidenum">
              <a:rPr lang="en-US" smtClean="0"/>
              <a:t>21</a:t>
            </a:fld>
            <a:endParaRPr lang="en-US"/>
          </a:p>
        </p:txBody>
      </p:sp>
    </p:spTree>
    <p:extLst>
      <p:ext uri="{BB962C8B-B14F-4D97-AF65-F5344CB8AC3E}">
        <p14:creationId xmlns:p14="http://schemas.microsoft.com/office/powerpoint/2010/main" val="1508140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fewer general IT/operations folks</a:t>
            </a:r>
          </a:p>
          <a:p>
            <a:r>
              <a:rPr lang="en-US" dirty="0"/>
              <a:t>No need to worry about datacenter overhead</a:t>
            </a:r>
          </a:p>
          <a:p>
            <a:r>
              <a:rPr lang="en-US" dirty="0"/>
              <a:t>Reservations not only save costs but give the accountants the ability to amortize – but you’re locked in for a while</a:t>
            </a:r>
          </a:p>
        </p:txBody>
      </p:sp>
      <p:sp>
        <p:nvSpPr>
          <p:cNvPr id="4" name="Slide Number Placeholder 3"/>
          <p:cNvSpPr>
            <a:spLocks noGrp="1"/>
          </p:cNvSpPr>
          <p:nvPr>
            <p:ph type="sldNum" sz="quarter" idx="5"/>
          </p:nvPr>
        </p:nvSpPr>
        <p:spPr/>
        <p:txBody>
          <a:bodyPr/>
          <a:lstStyle/>
          <a:p>
            <a:fld id="{5E24922C-FB06-4942-BB77-FDB2F1869983}" type="slidenum">
              <a:rPr lang="en-US" smtClean="0"/>
              <a:t>22</a:t>
            </a:fld>
            <a:endParaRPr lang="en-US"/>
          </a:p>
        </p:txBody>
      </p:sp>
    </p:spTree>
    <p:extLst>
      <p:ext uri="{BB962C8B-B14F-4D97-AF65-F5344CB8AC3E}">
        <p14:creationId xmlns:p14="http://schemas.microsoft.com/office/powerpoint/2010/main" val="2638270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AA28A-BA49-42CB-92E8-758CD9C386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0795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24922C-FB06-4942-BB77-FDB2F1869983}" type="slidenum">
              <a:rPr lang="en-US" smtClean="0"/>
              <a:t>4</a:t>
            </a:fld>
            <a:endParaRPr lang="en-US"/>
          </a:p>
        </p:txBody>
      </p:sp>
    </p:spTree>
    <p:extLst>
      <p:ext uri="{BB962C8B-B14F-4D97-AF65-F5344CB8AC3E}">
        <p14:creationId xmlns:p14="http://schemas.microsoft.com/office/powerpoint/2010/main" val="434666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just spins up and it just works…creates all necessary resources for you (and then manages them)</a:t>
            </a:r>
          </a:p>
          <a:p>
            <a:r>
              <a:rPr lang="en-US" dirty="0"/>
              <a:t>Mostly* configured with best practices </a:t>
            </a:r>
          </a:p>
        </p:txBody>
      </p:sp>
      <p:sp>
        <p:nvSpPr>
          <p:cNvPr id="4" name="Slide Number Placeholder 3"/>
          <p:cNvSpPr>
            <a:spLocks noGrp="1"/>
          </p:cNvSpPr>
          <p:nvPr>
            <p:ph type="sldNum" sz="quarter" idx="5"/>
          </p:nvPr>
        </p:nvSpPr>
        <p:spPr/>
        <p:txBody>
          <a:bodyPr/>
          <a:lstStyle/>
          <a:p>
            <a:fld id="{5E24922C-FB06-4942-BB77-FDB2F1869983}" type="slidenum">
              <a:rPr lang="en-US" smtClean="0"/>
              <a:t>8</a:t>
            </a:fld>
            <a:endParaRPr lang="en-US"/>
          </a:p>
        </p:txBody>
      </p:sp>
    </p:spTree>
    <p:extLst>
      <p:ext uri="{BB962C8B-B14F-4D97-AF65-F5344CB8AC3E}">
        <p14:creationId xmlns:p14="http://schemas.microsoft.com/office/powerpoint/2010/main" val="1824117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INTO THREE SLIDES</a:t>
            </a:r>
          </a:p>
          <a:p>
            <a:r>
              <a:rPr lang="en-US" dirty="0"/>
              <a:t>Patches itself (bullets about maintenance windows and disruptions…contrast Azure SQL behavior with MI)</a:t>
            </a:r>
          </a:p>
          <a:p>
            <a:r>
              <a:rPr lang="en-US" dirty="0"/>
              <a:t>HA is built-in* (talk about multi-region)</a:t>
            </a:r>
          </a:p>
          <a:p>
            <a:r>
              <a:rPr lang="en-US" dirty="0"/>
              <a:t>Backups are handled (MI pretty much uses backup-to-URL like you can on-prem) (talk about Hyperscale here?)</a:t>
            </a:r>
          </a:p>
          <a:p>
            <a:endParaRPr lang="en-US" dirty="0"/>
          </a:p>
          <a:p>
            <a:r>
              <a:rPr lang="en-US" dirty="0"/>
              <a:t>Do we still need to split?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5FE353-D24B-4047-8B71-38C42FB3B4B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74027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Reminder that MI pretty much uses the same backup-to-URL technology that you can use in your IaaS environments</a:t>
            </a:r>
            <a:endParaRPr lang="en-US" dirty="0"/>
          </a:p>
        </p:txBody>
      </p:sp>
      <p:sp>
        <p:nvSpPr>
          <p:cNvPr id="4" name="Slide Number Placeholder 3"/>
          <p:cNvSpPr>
            <a:spLocks noGrp="1"/>
          </p:cNvSpPr>
          <p:nvPr>
            <p:ph type="sldNum" sz="quarter" idx="5"/>
          </p:nvPr>
        </p:nvSpPr>
        <p:spPr/>
        <p:txBody>
          <a:bodyPr/>
          <a:lstStyle/>
          <a:p>
            <a:fld id="{5E24922C-FB06-4942-BB77-FDB2F1869983}" type="slidenum">
              <a:rPr lang="en-US" smtClean="0"/>
              <a:t>10</a:t>
            </a:fld>
            <a:endParaRPr lang="en-US"/>
          </a:p>
        </p:txBody>
      </p:sp>
    </p:spTree>
    <p:extLst>
      <p:ext uri="{BB962C8B-B14F-4D97-AF65-F5344CB8AC3E}">
        <p14:creationId xmlns:p14="http://schemas.microsoft.com/office/powerpoint/2010/main" val="3860390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Talk about multi-region deployment being necessary for truly high-level high availability</a:t>
            </a:r>
          </a:p>
        </p:txBody>
      </p:sp>
      <p:sp>
        <p:nvSpPr>
          <p:cNvPr id="4" name="Slide Number Placeholder 3"/>
          <p:cNvSpPr>
            <a:spLocks noGrp="1"/>
          </p:cNvSpPr>
          <p:nvPr>
            <p:ph type="sldNum" sz="quarter" idx="5"/>
          </p:nvPr>
        </p:nvSpPr>
        <p:spPr/>
        <p:txBody>
          <a:bodyPr/>
          <a:lstStyle/>
          <a:p>
            <a:fld id="{5E24922C-FB06-4942-BB77-FDB2F1869983}" type="slidenum">
              <a:rPr lang="en-US" smtClean="0"/>
              <a:t>11</a:t>
            </a:fld>
            <a:endParaRPr lang="en-US"/>
          </a:p>
        </p:txBody>
      </p:sp>
    </p:spTree>
    <p:extLst>
      <p:ext uri="{BB962C8B-B14F-4D97-AF65-F5344CB8AC3E}">
        <p14:creationId xmlns:p14="http://schemas.microsoft.com/office/powerpoint/2010/main" val="1335071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Understand maintenance windows and the possible impact those can have...the cloud is great, but not necessarily perfect</a:t>
            </a:r>
          </a:p>
          <a:p>
            <a:r>
              <a:rPr lang="en-US" dirty="0">
                <a:ea typeface="Calibri"/>
                <a:cs typeface="Calibri"/>
              </a:rPr>
              <a:t>Mistakes can happen and odd behaviors can result from maintenance – be prepared</a:t>
            </a:r>
          </a:p>
        </p:txBody>
      </p:sp>
      <p:sp>
        <p:nvSpPr>
          <p:cNvPr id="4" name="Slide Number Placeholder 3"/>
          <p:cNvSpPr>
            <a:spLocks noGrp="1"/>
          </p:cNvSpPr>
          <p:nvPr>
            <p:ph type="sldNum" sz="quarter" idx="5"/>
          </p:nvPr>
        </p:nvSpPr>
        <p:spPr/>
        <p:txBody>
          <a:bodyPr/>
          <a:lstStyle/>
          <a:p>
            <a:fld id="{5E24922C-FB06-4942-BB77-FDB2F1869983}" type="slidenum">
              <a:rPr lang="en-US" smtClean="0"/>
              <a:t>12</a:t>
            </a:fld>
            <a:endParaRPr lang="en-US"/>
          </a:p>
        </p:txBody>
      </p:sp>
    </p:spTree>
    <p:extLst>
      <p:ext uri="{BB962C8B-B14F-4D97-AF65-F5344CB8AC3E}">
        <p14:creationId xmlns:p14="http://schemas.microsoft.com/office/powerpoint/2010/main" val="2338962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DR options are wide open (backup to geo-replicated storage account, restore to MI in that region, MI “failover groups”)</a:t>
            </a:r>
          </a:p>
          <a:p>
            <a:r>
              <a:rPr lang="en-US" dirty="0"/>
              <a:t>In a PaaS service, your only DR option generally resides within the service (except for MI link)</a:t>
            </a:r>
          </a:p>
          <a:p>
            <a:r>
              <a:rPr lang="en-US" dirty="0"/>
              <a:t>“once you go PaaS, stay with PaaS”</a:t>
            </a:r>
          </a:p>
          <a:p>
            <a:r>
              <a:rPr lang="en-US" dirty="0"/>
              <a:t>Talk about some examples</a:t>
            </a:r>
          </a:p>
          <a:p>
            <a:r>
              <a:rPr lang="en-US" dirty="0"/>
              <a:t>Talk about MI link (two-way only on 22, one-way only on 16 and 19)</a:t>
            </a:r>
          </a:p>
        </p:txBody>
      </p:sp>
      <p:sp>
        <p:nvSpPr>
          <p:cNvPr id="4" name="Slide Number Placeholder 3"/>
          <p:cNvSpPr>
            <a:spLocks noGrp="1"/>
          </p:cNvSpPr>
          <p:nvPr>
            <p:ph type="sldNum" sz="quarter" idx="5"/>
          </p:nvPr>
        </p:nvSpPr>
        <p:spPr/>
        <p:txBody>
          <a:bodyPr/>
          <a:lstStyle/>
          <a:p>
            <a:fld id="{5E24922C-FB06-4942-BB77-FDB2F1869983}" type="slidenum">
              <a:rPr lang="en-US" smtClean="0"/>
              <a:t>13</a:t>
            </a:fld>
            <a:endParaRPr lang="en-US"/>
          </a:p>
        </p:txBody>
      </p:sp>
    </p:spTree>
    <p:extLst>
      <p:ext uri="{BB962C8B-B14F-4D97-AF65-F5344CB8AC3E}">
        <p14:creationId xmlns:p14="http://schemas.microsoft.com/office/powerpoint/2010/main" val="34164188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v1">
    <p:bg>
      <p:bgPr>
        <a:solidFill>
          <a:srgbClr val="E0E0E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4FDB-7B59-3C48-BACA-026388BB987E}"/>
              </a:ext>
            </a:extLst>
          </p:cNvPr>
          <p:cNvSpPr>
            <a:spLocks noGrp="1"/>
          </p:cNvSpPr>
          <p:nvPr>
            <p:ph type="ctrTitle" hasCustomPrompt="1"/>
          </p:nvPr>
        </p:nvSpPr>
        <p:spPr>
          <a:xfrm>
            <a:off x="4626865" y="1180"/>
            <a:ext cx="7495286" cy="3744910"/>
          </a:xfrm>
        </p:spPr>
        <p:txBody>
          <a:bodyPr anchor="t">
            <a:noAutofit/>
          </a:bodyPr>
          <a:lstStyle>
            <a:lvl1pPr algn="r">
              <a:defRPr sz="7200" b="1" i="0">
                <a:solidFill>
                  <a:schemeClr val="bg2"/>
                </a:solidFill>
                <a:latin typeface="Source Sans Pro Black" panose="020B0503030403020204" pitchFamily="34" charset="0"/>
                <a:ea typeface="Source Sans Pro Black" panose="020B0503030403020204" pitchFamily="34" charset="0"/>
              </a:defRPr>
            </a:lvl1pPr>
          </a:lstStyle>
          <a:p>
            <a:r>
              <a:rPr lang="en-US" dirty="0"/>
              <a:t>Click to write your title, insert text box for subtitles</a:t>
            </a:r>
          </a:p>
        </p:txBody>
      </p:sp>
      <p:sp>
        <p:nvSpPr>
          <p:cNvPr id="3" name="Subtitle 2">
            <a:extLst>
              <a:ext uri="{FF2B5EF4-FFF2-40B4-BE49-F238E27FC236}">
                <a16:creationId xmlns:a16="http://schemas.microsoft.com/office/drawing/2014/main" id="{54619066-08BC-C64A-BAC3-57C826411BF7}"/>
              </a:ext>
            </a:extLst>
          </p:cNvPr>
          <p:cNvSpPr>
            <a:spLocks noGrp="1"/>
          </p:cNvSpPr>
          <p:nvPr>
            <p:ph type="subTitle" idx="1" hasCustomPrompt="1"/>
          </p:nvPr>
        </p:nvSpPr>
        <p:spPr>
          <a:xfrm>
            <a:off x="5705856" y="3952570"/>
            <a:ext cx="6416859" cy="1170036"/>
          </a:xfrm>
        </p:spPr>
        <p:txBody>
          <a:bodyPr/>
          <a:lstStyle>
            <a:lvl1pPr marL="0" indent="0" algn="r">
              <a:buNone/>
              <a:defRPr sz="2400" b="1" i="0">
                <a:latin typeface="Source Sans Pro Black" panose="020B0503030403020204" pitchFamily="34" charset="0"/>
                <a:ea typeface="Source Sans Pro Black"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write your name &amp; company</a:t>
            </a:r>
          </a:p>
        </p:txBody>
      </p:sp>
      <p:sp>
        <p:nvSpPr>
          <p:cNvPr id="15" name="Text Placeholder 14">
            <a:extLst>
              <a:ext uri="{FF2B5EF4-FFF2-40B4-BE49-F238E27FC236}">
                <a16:creationId xmlns:a16="http://schemas.microsoft.com/office/drawing/2014/main" id="{9D223B1F-F279-C744-86CE-7FB9E6E001B5}"/>
              </a:ext>
            </a:extLst>
          </p:cNvPr>
          <p:cNvSpPr>
            <a:spLocks noGrp="1"/>
          </p:cNvSpPr>
          <p:nvPr>
            <p:ph type="body" sz="quarter" idx="10" hasCustomPrompt="1"/>
          </p:nvPr>
        </p:nvSpPr>
        <p:spPr>
          <a:xfrm>
            <a:off x="6764442" y="5560659"/>
            <a:ext cx="5357709" cy="803611"/>
          </a:xfrm>
        </p:spPr>
        <p:txBody>
          <a:bodyPr>
            <a:normAutofit/>
          </a:bodyPr>
          <a:lstStyle>
            <a:lvl1pPr marL="0" indent="0" algn="r">
              <a:buFontTx/>
              <a:buNone/>
              <a:defRPr sz="2400">
                <a:solidFill>
                  <a:schemeClr val="tx1">
                    <a:lumMod val="65000"/>
                    <a:lumOff val="35000"/>
                  </a:schemeClr>
                </a:solidFill>
              </a:defRPr>
            </a:lvl1pPr>
            <a:lvl2pPr marL="457200" indent="0">
              <a:buFont typeface="Arial" panose="020B0604020202020204" pitchFamily="34" charset="0"/>
              <a:buNone/>
              <a:defRPr/>
            </a:lvl2pPr>
          </a:lstStyle>
          <a:p>
            <a:pPr lvl="0"/>
            <a:r>
              <a:rPr lang="en-US" dirty="0"/>
              <a:t>Click to write OPTIONAL additional info</a:t>
            </a:r>
          </a:p>
        </p:txBody>
      </p:sp>
      <p:pic>
        <p:nvPicPr>
          <p:cNvPr id="5" name="Picture 4">
            <a:extLst>
              <a:ext uri="{FF2B5EF4-FFF2-40B4-BE49-F238E27FC236}">
                <a16:creationId xmlns:a16="http://schemas.microsoft.com/office/drawing/2014/main" id="{A23196A8-315C-AB4B-9A0B-1D99D53CBD5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5151" b="15151"/>
          <a:stretch/>
        </p:blipFill>
        <p:spPr>
          <a:xfrm>
            <a:off x="-4955733" y="-10137"/>
            <a:ext cx="10383293" cy="6878273"/>
          </a:xfrm>
          <a:prstGeom prst="trapezoid">
            <a:avLst/>
          </a:prstGeom>
        </p:spPr>
      </p:pic>
      <p:pic>
        <p:nvPicPr>
          <p:cNvPr id="6" name="Picture 5">
            <a:extLst>
              <a:ext uri="{FF2B5EF4-FFF2-40B4-BE49-F238E27FC236}">
                <a16:creationId xmlns:a16="http://schemas.microsoft.com/office/drawing/2014/main" id="{B9604601-C826-3A44-9053-9ABE7D170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12518" y="6448354"/>
            <a:ext cx="1309633" cy="366426"/>
          </a:xfrm>
          <a:prstGeom prst="rect">
            <a:avLst/>
          </a:prstGeom>
        </p:spPr>
      </p:pic>
    </p:spTree>
    <p:extLst>
      <p:ext uri="{BB962C8B-B14F-4D97-AF65-F5344CB8AC3E}">
        <p14:creationId xmlns:p14="http://schemas.microsoft.com/office/powerpoint/2010/main" val="1440082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con + Text with animatio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EE43C6-6FA0-064E-8037-79EA02B10E4F}"/>
              </a:ext>
            </a:extLst>
          </p:cNvPr>
          <p:cNvSpPr/>
          <p:nvPr userDrawn="1"/>
        </p:nvSpPr>
        <p:spPr>
          <a:xfrm>
            <a:off x="0" y="0"/>
            <a:ext cx="248044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5DED21F7-2C07-AF4B-B763-ACF2F3044605}"/>
              </a:ext>
            </a:extLst>
          </p:cNvPr>
          <p:cNvSpPr>
            <a:spLocks noGrp="1"/>
          </p:cNvSpPr>
          <p:nvPr>
            <p:ph type="body" sz="quarter" idx="10" hasCustomPrompt="1"/>
          </p:nvPr>
        </p:nvSpPr>
        <p:spPr>
          <a:xfrm>
            <a:off x="275348" y="4322905"/>
            <a:ext cx="1939636" cy="1994768"/>
          </a:xfrm>
        </p:spPr>
        <p:txBody>
          <a:bodyPr>
            <a:normAutofit/>
          </a:bodyPr>
          <a:lstStyle>
            <a:lvl1pPr algn="ctr">
              <a:defRPr sz="3000" b="1">
                <a:solidFill>
                  <a:schemeClr val="bg1"/>
                </a:solidFill>
              </a:defRPr>
            </a:lvl1pPr>
          </a:lstStyle>
          <a:p>
            <a:pPr lvl="0"/>
            <a:r>
              <a:rPr lang="en-US" dirty="0"/>
              <a:t>Title</a:t>
            </a:r>
          </a:p>
        </p:txBody>
      </p:sp>
      <p:sp>
        <p:nvSpPr>
          <p:cNvPr id="7" name="Text Placeholder 4">
            <a:extLst>
              <a:ext uri="{FF2B5EF4-FFF2-40B4-BE49-F238E27FC236}">
                <a16:creationId xmlns:a16="http://schemas.microsoft.com/office/drawing/2014/main" id="{7D4DB913-A4A3-4A42-83ED-958DE60E616D}"/>
              </a:ext>
            </a:extLst>
          </p:cNvPr>
          <p:cNvSpPr>
            <a:spLocks noGrp="1"/>
          </p:cNvSpPr>
          <p:nvPr>
            <p:ph type="body" sz="quarter" idx="11" hasCustomPrompt="1"/>
          </p:nvPr>
        </p:nvSpPr>
        <p:spPr>
          <a:xfrm>
            <a:off x="3297382" y="1235075"/>
            <a:ext cx="8775556" cy="5416550"/>
          </a:xfrm>
        </p:spPr>
        <p:txBody>
          <a:bodyPr/>
          <a:lstStyle>
            <a:lvl1pPr>
              <a:defRPr/>
            </a:lvl1pPr>
            <a:lvl2pPr>
              <a:defRPr sz="3000">
                <a:solidFill>
                  <a:schemeClr val="tx1">
                    <a:lumMod val="75000"/>
                    <a:lumOff val="25000"/>
                  </a:schemeClr>
                </a:solidFill>
              </a:defRPr>
            </a:lvl2pPr>
          </a:lstStyle>
          <a:p>
            <a:pPr lvl="0"/>
            <a:r>
              <a:rPr lang="en-US" dirty="0"/>
              <a:t>Click here to add your body text. No more than 5 points per slide. Try to keep it to 1 line of text per point. “Appear” animations are automatically added to your text. </a:t>
            </a:r>
          </a:p>
          <a:p>
            <a:pPr lvl="1"/>
            <a:r>
              <a:rPr lang="en-US" dirty="0"/>
              <a:t>Second level</a:t>
            </a:r>
          </a:p>
        </p:txBody>
      </p:sp>
      <p:sp>
        <p:nvSpPr>
          <p:cNvPr id="9" name="Text Placeholder 8">
            <a:extLst>
              <a:ext uri="{FF2B5EF4-FFF2-40B4-BE49-F238E27FC236}">
                <a16:creationId xmlns:a16="http://schemas.microsoft.com/office/drawing/2014/main" id="{AE44694C-027C-7F41-934D-1C57743E14DA}"/>
              </a:ext>
            </a:extLst>
          </p:cNvPr>
          <p:cNvSpPr>
            <a:spLocks noGrp="1"/>
          </p:cNvSpPr>
          <p:nvPr>
            <p:ph type="body" sz="quarter" idx="12" hasCustomPrompt="1"/>
          </p:nvPr>
        </p:nvSpPr>
        <p:spPr>
          <a:xfrm>
            <a:off x="2701925" y="0"/>
            <a:ext cx="9490075" cy="1235075"/>
          </a:xfrm>
        </p:spPr>
        <p:txBody>
          <a:bodyPr>
            <a:normAutofit/>
          </a:bodyPr>
          <a:lstStyle>
            <a:lvl1pPr marL="0" marR="0" indent="0" algn="l" defTabSz="914400" rtl="0" eaLnBrk="1" fontAlgn="auto" latinLnBrk="0" hangingPunct="1">
              <a:lnSpc>
                <a:spcPct val="100000"/>
              </a:lnSpc>
              <a:spcBef>
                <a:spcPts val="0"/>
              </a:spcBef>
              <a:spcAft>
                <a:spcPts val="4200"/>
              </a:spcAft>
              <a:buClrTx/>
              <a:buSzTx/>
              <a:buFontTx/>
              <a:buNone/>
              <a:tabLst/>
              <a:defRPr sz="4800" b="1" i="0">
                <a:solidFill>
                  <a:schemeClr val="bg2"/>
                </a:solidFill>
                <a:latin typeface="Source Sans Pro Black" panose="020B0503030403020204" pitchFamily="34" charset="0"/>
                <a:ea typeface="Source Sans Pro Black" panose="020B0503030403020204" pitchFamily="34" charset="0"/>
              </a:defRPr>
            </a:lvl1pPr>
          </a:lstStyle>
          <a:p>
            <a:pPr marL="0" marR="0" lvl="0" indent="0" algn="l" defTabSz="914400" rtl="0" eaLnBrk="1" fontAlgn="auto" latinLnBrk="0" hangingPunct="1">
              <a:lnSpc>
                <a:spcPct val="100000"/>
              </a:lnSpc>
              <a:spcBef>
                <a:spcPts val="0"/>
              </a:spcBef>
              <a:spcAft>
                <a:spcPts val="4200"/>
              </a:spcAft>
              <a:buClrTx/>
              <a:buSzTx/>
              <a:buFontTx/>
              <a:buNone/>
              <a:tabLst/>
              <a:defRPr/>
            </a:pPr>
            <a:r>
              <a:rPr lang="en-US" dirty="0"/>
              <a:t>Click here to write your heading</a:t>
            </a:r>
          </a:p>
        </p:txBody>
      </p:sp>
      <p:pic>
        <p:nvPicPr>
          <p:cNvPr id="10" name="Graphic 9" descr="Chevron arrows">
            <a:extLst>
              <a:ext uri="{FF2B5EF4-FFF2-40B4-BE49-F238E27FC236}">
                <a16:creationId xmlns:a16="http://schemas.microsoft.com/office/drawing/2014/main" id="{F1A1D494-2E48-DA41-AB28-10EAFDC68A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553" y="2099679"/>
            <a:ext cx="2223226" cy="2223226"/>
          </a:xfrm>
          <a:prstGeom prst="rect">
            <a:avLst/>
          </a:prstGeom>
        </p:spPr>
      </p:pic>
    </p:spTree>
    <p:extLst>
      <p:ext uri="{BB962C8B-B14F-4D97-AF65-F5344CB8AC3E}">
        <p14:creationId xmlns:p14="http://schemas.microsoft.com/office/powerpoint/2010/main" val="147511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ulti-purpos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CA1C6-928B-4BB0-A8D3-BF4D7B19FDD1}"/>
              </a:ext>
            </a:extLst>
          </p:cNvPr>
          <p:cNvSpPr>
            <a:spLocks noGrp="1"/>
          </p:cNvSpPr>
          <p:nvPr>
            <p:ph type="title" hasCustomPrompt="1"/>
          </p:nvPr>
        </p:nvSpPr>
        <p:spPr>
          <a:xfrm>
            <a:off x="0" y="0"/>
            <a:ext cx="12192000" cy="716544"/>
          </a:xfrm>
          <a:prstGeom prst="rect">
            <a:avLst/>
          </a:prstGeom>
        </p:spPr>
        <p:txBody>
          <a:bodyPr/>
          <a:lstStyle>
            <a:lvl1pPr marL="91440">
              <a:defRPr/>
            </a:lvl1pPr>
          </a:lstStyle>
          <a:p>
            <a:r>
              <a:rPr lang="en-US" dirty="0"/>
              <a:t>Click here to write your heading</a:t>
            </a:r>
          </a:p>
        </p:txBody>
      </p:sp>
      <p:cxnSp>
        <p:nvCxnSpPr>
          <p:cNvPr id="6" name="Straight Connector 5">
            <a:extLst>
              <a:ext uri="{FF2B5EF4-FFF2-40B4-BE49-F238E27FC236}">
                <a16:creationId xmlns:a16="http://schemas.microsoft.com/office/drawing/2014/main" id="{BA77BB6E-1C58-7C49-AD94-86528BB07702}"/>
              </a:ext>
            </a:extLst>
          </p:cNvPr>
          <p:cNvCxnSpPr/>
          <p:nvPr userDrawn="1"/>
        </p:nvCxnSpPr>
        <p:spPr>
          <a:xfrm>
            <a:off x="213754" y="716543"/>
            <a:ext cx="10923814" cy="0"/>
          </a:xfrm>
          <a:prstGeom prst="line">
            <a:avLst/>
          </a:prstGeom>
          <a:ln w="38100">
            <a:solidFill>
              <a:srgbClr val="1A4172"/>
            </a:solidFill>
          </a:ln>
        </p:spPr>
        <p:style>
          <a:lnRef idx="1">
            <a:schemeClr val="accent1"/>
          </a:lnRef>
          <a:fillRef idx="0">
            <a:schemeClr val="accent1"/>
          </a:fillRef>
          <a:effectRef idx="0">
            <a:schemeClr val="accent1"/>
          </a:effectRef>
          <a:fontRef idx="minor">
            <a:schemeClr val="tx1"/>
          </a:fontRef>
        </p:style>
      </p:cxnSp>
      <p:pic>
        <p:nvPicPr>
          <p:cNvPr id="7" name="Graphic 6" descr="Chevron arrows">
            <a:extLst>
              <a:ext uri="{FF2B5EF4-FFF2-40B4-BE49-F238E27FC236}">
                <a16:creationId xmlns:a16="http://schemas.microsoft.com/office/drawing/2014/main" id="{B4CF5A2B-670E-3646-9F9D-7CF1255AB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49392" y="248732"/>
            <a:ext cx="914400" cy="914400"/>
          </a:xfrm>
          <a:prstGeom prst="rect">
            <a:avLst/>
          </a:prstGeom>
        </p:spPr>
      </p:pic>
    </p:spTree>
    <p:extLst>
      <p:ext uri="{BB962C8B-B14F-4D97-AF65-F5344CB8AC3E}">
        <p14:creationId xmlns:p14="http://schemas.microsoft.com/office/powerpoint/2010/main" val="1412842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ll text slides - with anim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CA1C6-928B-4BB0-A8D3-BF4D7B19FDD1}"/>
              </a:ext>
            </a:extLst>
          </p:cNvPr>
          <p:cNvSpPr>
            <a:spLocks noGrp="1"/>
          </p:cNvSpPr>
          <p:nvPr>
            <p:ph type="title" hasCustomPrompt="1"/>
          </p:nvPr>
        </p:nvSpPr>
        <p:spPr>
          <a:xfrm>
            <a:off x="0" y="0"/>
            <a:ext cx="12192000" cy="716544"/>
          </a:xfrm>
          <a:prstGeom prst="rect">
            <a:avLst/>
          </a:prstGeom>
        </p:spPr>
        <p:txBody>
          <a:bodyPr/>
          <a:lstStyle>
            <a:lvl1pPr marL="91440">
              <a:defRPr/>
            </a:lvl1pPr>
          </a:lstStyle>
          <a:p>
            <a:r>
              <a:rPr lang="en-US" dirty="0"/>
              <a:t>Click here to write your heading</a:t>
            </a:r>
          </a:p>
        </p:txBody>
      </p:sp>
      <p:sp>
        <p:nvSpPr>
          <p:cNvPr id="5" name="Text Placeholder 4">
            <a:extLst>
              <a:ext uri="{FF2B5EF4-FFF2-40B4-BE49-F238E27FC236}">
                <a16:creationId xmlns:a16="http://schemas.microsoft.com/office/drawing/2014/main" id="{783A3295-6335-F245-BD8B-F491D692A8EE}"/>
              </a:ext>
            </a:extLst>
          </p:cNvPr>
          <p:cNvSpPr>
            <a:spLocks noGrp="1"/>
          </p:cNvSpPr>
          <p:nvPr>
            <p:ph type="body" sz="quarter" idx="10" hasCustomPrompt="1"/>
          </p:nvPr>
        </p:nvSpPr>
        <p:spPr>
          <a:xfrm>
            <a:off x="631825" y="1235075"/>
            <a:ext cx="11441113" cy="5416550"/>
          </a:xfrm>
        </p:spPr>
        <p:txBody>
          <a:bodyPr/>
          <a:lstStyle>
            <a:lvl1pPr>
              <a:defRPr/>
            </a:lvl1pPr>
            <a:lvl2pPr>
              <a:defRPr sz="3000">
                <a:solidFill>
                  <a:schemeClr val="tx1">
                    <a:lumMod val="75000"/>
                    <a:lumOff val="25000"/>
                  </a:schemeClr>
                </a:solidFill>
              </a:defRPr>
            </a:lvl2pPr>
          </a:lstStyle>
          <a:p>
            <a:pPr lvl="0"/>
            <a:r>
              <a:rPr lang="en-US" dirty="0"/>
              <a:t>Click here to add your body text. No more than 5 points per slide. Try to keep it to 1 line of text per point. “Appear” animations are automatically added to your text. </a:t>
            </a:r>
          </a:p>
          <a:p>
            <a:pPr lvl="1"/>
            <a:r>
              <a:rPr lang="en-US" dirty="0"/>
              <a:t>Second level</a:t>
            </a:r>
          </a:p>
        </p:txBody>
      </p:sp>
      <p:cxnSp>
        <p:nvCxnSpPr>
          <p:cNvPr id="6" name="Straight Connector 5">
            <a:extLst>
              <a:ext uri="{FF2B5EF4-FFF2-40B4-BE49-F238E27FC236}">
                <a16:creationId xmlns:a16="http://schemas.microsoft.com/office/drawing/2014/main" id="{BA77BB6E-1C58-7C49-AD94-86528BB07702}"/>
              </a:ext>
            </a:extLst>
          </p:cNvPr>
          <p:cNvCxnSpPr/>
          <p:nvPr userDrawn="1"/>
        </p:nvCxnSpPr>
        <p:spPr>
          <a:xfrm>
            <a:off x="213754" y="716543"/>
            <a:ext cx="10923814" cy="0"/>
          </a:xfrm>
          <a:prstGeom prst="line">
            <a:avLst/>
          </a:prstGeom>
          <a:ln w="38100">
            <a:solidFill>
              <a:srgbClr val="1A4172"/>
            </a:solidFill>
          </a:ln>
        </p:spPr>
        <p:style>
          <a:lnRef idx="1">
            <a:schemeClr val="accent1"/>
          </a:lnRef>
          <a:fillRef idx="0">
            <a:schemeClr val="accent1"/>
          </a:fillRef>
          <a:effectRef idx="0">
            <a:schemeClr val="accent1"/>
          </a:effectRef>
          <a:fontRef idx="minor">
            <a:schemeClr val="tx1"/>
          </a:fontRef>
        </p:style>
      </p:cxnSp>
      <p:pic>
        <p:nvPicPr>
          <p:cNvPr id="7" name="Graphic 6" descr="Chevron arrows">
            <a:extLst>
              <a:ext uri="{FF2B5EF4-FFF2-40B4-BE49-F238E27FC236}">
                <a16:creationId xmlns:a16="http://schemas.microsoft.com/office/drawing/2014/main" id="{B4CF5A2B-670E-3646-9F9D-7CF1255AB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49392" y="248732"/>
            <a:ext cx="914400" cy="914400"/>
          </a:xfrm>
          <a:prstGeom prst="rect">
            <a:avLst/>
          </a:prstGeom>
        </p:spPr>
      </p:pic>
    </p:spTree>
    <p:extLst>
      <p:ext uri="{BB962C8B-B14F-4D97-AF65-F5344CB8AC3E}">
        <p14:creationId xmlns:p14="http://schemas.microsoft.com/office/powerpoint/2010/main" val="119665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 + Emphasize Key Point 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EE43C6-6FA0-064E-8037-79EA02B10E4F}"/>
              </a:ext>
            </a:extLst>
          </p:cNvPr>
          <p:cNvSpPr/>
          <p:nvPr userDrawn="1"/>
        </p:nvSpPr>
        <p:spPr>
          <a:xfrm>
            <a:off x="0" y="0"/>
            <a:ext cx="248044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5DED21F7-2C07-AF4B-B763-ACF2F3044605}"/>
              </a:ext>
            </a:extLst>
          </p:cNvPr>
          <p:cNvSpPr>
            <a:spLocks noGrp="1"/>
          </p:cNvSpPr>
          <p:nvPr>
            <p:ph type="body" sz="quarter" idx="10" hasCustomPrompt="1"/>
          </p:nvPr>
        </p:nvSpPr>
        <p:spPr>
          <a:xfrm>
            <a:off x="275348" y="4322905"/>
            <a:ext cx="1939636" cy="1994768"/>
          </a:xfrm>
        </p:spPr>
        <p:txBody>
          <a:bodyPr>
            <a:normAutofit/>
          </a:bodyPr>
          <a:lstStyle>
            <a:lvl1pPr algn="ctr">
              <a:defRPr sz="3000" b="1">
                <a:solidFill>
                  <a:schemeClr val="bg1"/>
                </a:solidFill>
              </a:defRPr>
            </a:lvl1pPr>
          </a:lstStyle>
          <a:p>
            <a:pPr lvl="0"/>
            <a:r>
              <a:rPr lang="en-US" dirty="0"/>
              <a:t>Title</a:t>
            </a:r>
          </a:p>
        </p:txBody>
      </p:sp>
      <p:sp>
        <p:nvSpPr>
          <p:cNvPr id="9" name="Text Placeholder 8">
            <a:extLst>
              <a:ext uri="{FF2B5EF4-FFF2-40B4-BE49-F238E27FC236}">
                <a16:creationId xmlns:a16="http://schemas.microsoft.com/office/drawing/2014/main" id="{AE44694C-027C-7F41-934D-1C57743E14DA}"/>
              </a:ext>
            </a:extLst>
          </p:cNvPr>
          <p:cNvSpPr>
            <a:spLocks noGrp="1"/>
          </p:cNvSpPr>
          <p:nvPr>
            <p:ph type="body" sz="quarter" idx="12" hasCustomPrompt="1"/>
          </p:nvPr>
        </p:nvSpPr>
        <p:spPr>
          <a:xfrm>
            <a:off x="3153103" y="1095703"/>
            <a:ext cx="8355724" cy="4666593"/>
          </a:xfrm>
        </p:spPr>
        <p:txBody>
          <a:bodyPr anchor="ctr">
            <a:normAutofit/>
          </a:bodyPr>
          <a:lstStyle>
            <a:lvl1pPr marL="0" marR="0" indent="0" algn="l" defTabSz="914400" rtl="0" eaLnBrk="1" fontAlgn="auto" latinLnBrk="0" hangingPunct="1">
              <a:lnSpc>
                <a:spcPct val="100000"/>
              </a:lnSpc>
              <a:spcBef>
                <a:spcPts val="0"/>
              </a:spcBef>
              <a:spcAft>
                <a:spcPts val="4200"/>
              </a:spcAft>
              <a:buClrTx/>
              <a:buSzTx/>
              <a:buFontTx/>
              <a:buNone/>
              <a:tabLst/>
              <a:defRPr sz="7200" b="1" i="0">
                <a:solidFill>
                  <a:schemeClr val="bg2"/>
                </a:solidFill>
                <a:latin typeface="Source Sans Pro Black" panose="020B0503030403020204" pitchFamily="34" charset="0"/>
                <a:ea typeface="Source Sans Pro Black" panose="020B0503030403020204" pitchFamily="34" charset="0"/>
              </a:defRPr>
            </a:lvl1pPr>
          </a:lstStyle>
          <a:p>
            <a:pPr marL="0" marR="0" lvl="0" indent="0" algn="l" defTabSz="914400" rtl="0" eaLnBrk="1" fontAlgn="auto" latinLnBrk="0" hangingPunct="1">
              <a:lnSpc>
                <a:spcPct val="100000"/>
              </a:lnSpc>
              <a:spcBef>
                <a:spcPts val="0"/>
              </a:spcBef>
              <a:spcAft>
                <a:spcPts val="4200"/>
              </a:spcAft>
              <a:buClrTx/>
              <a:buSzTx/>
              <a:buFontTx/>
              <a:buNone/>
              <a:tabLst/>
              <a:defRPr/>
            </a:pPr>
            <a:r>
              <a:rPr lang="en-US" dirty="0"/>
              <a:t>Click here to write something REALLY IMPORTANT about this section. </a:t>
            </a:r>
          </a:p>
        </p:txBody>
      </p:sp>
      <p:pic>
        <p:nvPicPr>
          <p:cNvPr id="10" name="Graphic 9" descr="Chevron arrows">
            <a:extLst>
              <a:ext uri="{FF2B5EF4-FFF2-40B4-BE49-F238E27FC236}">
                <a16:creationId xmlns:a16="http://schemas.microsoft.com/office/drawing/2014/main" id="{15F79808-66CB-D741-B048-B90ABDFFC6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553" y="2099679"/>
            <a:ext cx="2223226" cy="2223226"/>
          </a:xfrm>
          <a:prstGeom prst="rect">
            <a:avLst/>
          </a:prstGeom>
        </p:spPr>
      </p:pic>
    </p:spTree>
    <p:extLst>
      <p:ext uri="{BB962C8B-B14F-4D97-AF65-F5344CB8AC3E}">
        <p14:creationId xmlns:p14="http://schemas.microsoft.com/office/powerpoint/2010/main" val="427817454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 + Emphasize Key Point v2">
    <p:bg>
      <p:bgPr>
        <a:solidFill>
          <a:schemeClr val="bg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DED21F7-2C07-AF4B-B763-ACF2F3044605}"/>
              </a:ext>
            </a:extLst>
          </p:cNvPr>
          <p:cNvSpPr>
            <a:spLocks noGrp="1"/>
          </p:cNvSpPr>
          <p:nvPr userDrawn="1">
            <p:ph type="body" sz="quarter" idx="10" hasCustomPrompt="1"/>
          </p:nvPr>
        </p:nvSpPr>
        <p:spPr>
          <a:xfrm>
            <a:off x="275348" y="4322905"/>
            <a:ext cx="1939636" cy="1994768"/>
          </a:xfrm>
        </p:spPr>
        <p:txBody>
          <a:bodyPr>
            <a:normAutofit/>
          </a:bodyPr>
          <a:lstStyle>
            <a:lvl1pPr algn="ctr">
              <a:defRPr sz="3000" b="1">
                <a:solidFill>
                  <a:schemeClr val="bg1"/>
                </a:solidFill>
              </a:defRPr>
            </a:lvl1pPr>
          </a:lstStyle>
          <a:p>
            <a:pPr lvl="0"/>
            <a:r>
              <a:rPr lang="en-US" dirty="0"/>
              <a:t>Title</a:t>
            </a:r>
          </a:p>
        </p:txBody>
      </p:sp>
      <p:sp>
        <p:nvSpPr>
          <p:cNvPr id="9" name="Text Placeholder 8">
            <a:extLst>
              <a:ext uri="{FF2B5EF4-FFF2-40B4-BE49-F238E27FC236}">
                <a16:creationId xmlns:a16="http://schemas.microsoft.com/office/drawing/2014/main" id="{AE44694C-027C-7F41-934D-1C57743E14DA}"/>
              </a:ext>
            </a:extLst>
          </p:cNvPr>
          <p:cNvSpPr>
            <a:spLocks noGrp="1"/>
          </p:cNvSpPr>
          <p:nvPr userDrawn="1">
            <p:ph type="body" sz="quarter" idx="12" hasCustomPrompt="1"/>
          </p:nvPr>
        </p:nvSpPr>
        <p:spPr>
          <a:xfrm>
            <a:off x="3153103" y="1095703"/>
            <a:ext cx="8355724" cy="4666593"/>
          </a:xfrm>
        </p:spPr>
        <p:txBody>
          <a:bodyPr anchor="ctr">
            <a:normAutofit/>
          </a:bodyPr>
          <a:lstStyle>
            <a:lvl1pPr marL="0" marR="0" indent="0" algn="l" defTabSz="914400" rtl="0" eaLnBrk="1" fontAlgn="auto" latinLnBrk="0" hangingPunct="1">
              <a:lnSpc>
                <a:spcPct val="100000"/>
              </a:lnSpc>
              <a:spcBef>
                <a:spcPts val="0"/>
              </a:spcBef>
              <a:spcAft>
                <a:spcPts val="4200"/>
              </a:spcAft>
              <a:buClrTx/>
              <a:buSzTx/>
              <a:buFontTx/>
              <a:buNone/>
              <a:tabLst/>
              <a:defRPr sz="7200" b="1" i="0">
                <a:solidFill>
                  <a:schemeClr val="bg1"/>
                </a:solidFill>
                <a:latin typeface="Source Sans Pro Black" panose="020B0503030403020204" pitchFamily="34" charset="0"/>
                <a:ea typeface="Source Sans Pro Black" panose="020B0503030403020204" pitchFamily="34" charset="0"/>
              </a:defRPr>
            </a:lvl1pPr>
          </a:lstStyle>
          <a:p>
            <a:pPr marL="0" marR="0" lvl="0" indent="0" algn="l" defTabSz="914400" rtl="0" eaLnBrk="1" fontAlgn="auto" latinLnBrk="0" hangingPunct="1">
              <a:lnSpc>
                <a:spcPct val="100000"/>
              </a:lnSpc>
              <a:spcBef>
                <a:spcPts val="0"/>
              </a:spcBef>
              <a:spcAft>
                <a:spcPts val="4200"/>
              </a:spcAft>
              <a:buClrTx/>
              <a:buSzTx/>
              <a:buFontTx/>
              <a:buNone/>
              <a:tabLst/>
              <a:defRPr/>
            </a:pPr>
            <a:r>
              <a:rPr lang="en-US" dirty="0"/>
              <a:t>Click here to write something REALLY IMPORTANT about this section. </a:t>
            </a:r>
          </a:p>
        </p:txBody>
      </p:sp>
      <p:pic>
        <p:nvPicPr>
          <p:cNvPr id="6" name="Graphic 5" descr="Chevron arrows">
            <a:extLst>
              <a:ext uri="{FF2B5EF4-FFF2-40B4-BE49-F238E27FC236}">
                <a16:creationId xmlns:a16="http://schemas.microsoft.com/office/drawing/2014/main" id="{3CE53BBC-E0ED-1F4C-8BE0-4BDD0D89BE4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553" y="2099679"/>
            <a:ext cx="2223226" cy="2223226"/>
          </a:xfrm>
          <a:prstGeom prst="rect">
            <a:avLst/>
          </a:prstGeom>
        </p:spPr>
      </p:pic>
    </p:spTree>
    <p:extLst>
      <p:ext uri="{BB962C8B-B14F-4D97-AF65-F5344CB8AC3E}">
        <p14:creationId xmlns:p14="http://schemas.microsoft.com/office/powerpoint/2010/main" val="375775985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314332"/>
      </p:ext>
    </p:extLst>
  </p:cSld>
  <p:clrMapOvr>
    <a:masterClrMapping/>
  </p:clrMapOvr>
  <p:extLst>
    <p:ext uri="{DCECCB84-F9BA-43D5-87BE-67443E8EF086}">
      <p15:sldGuideLst xmlns:p15="http://schemas.microsoft.com/office/powerpoint/2012/main">
        <p15:guide id="1" orient="horz" pos="1440">
          <p15:clr>
            <a:srgbClr val="FBAE40"/>
          </p15:clr>
        </p15:guide>
        <p15:guide id="2" pos="2568">
          <p15:clr>
            <a:srgbClr val="FBAE40"/>
          </p15:clr>
        </p15:guide>
        <p15:guide id="3" pos="5136">
          <p15:clr>
            <a:srgbClr val="FBAE40"/>
          </p15:clr>
        </p15:guide>
        <p15:guide id="4" orient="horz"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Blue Backgroun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929338"/>
      </p:ext>
    </p:extLst>
  </p:cSld>
  <p:clrMapOvr>
    <a:masterClrMapping/>
  </p:clrMapOvr>
  <p:extLst>
    <p:ext uri="{DCECCB84-F9BA-43D5-87BE-67443E8EF086}">
      <p15:sldGuideLst xmlns:p15="http://schemas.microsoft.com/office/powerpoint/2012/main">
        <p15:guide id="1" orient="horz" pos="1440">
          <p15:clr>
            <a:srgbClr val="FBAE40"/>
          </p15:clr>
        </p15:guide>
        <p15:guide id="2" pos="2568">
          <p15:clr>
            <a:srgbClr val="FBAE40"/>
          </p15:clr>
        </p15:guide>
        <p15:guide id="3" pos="5136">
          <p15:clr>
            <a:srgbClr val="FBAE40"/>
          </p15:clr>
        </p15:guide>
        <p15:guide id="4" orient="horz"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on Left +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9C8986D-3B81-5141-8629-A775F3301B22}"/>
              </a:ext>
            </a:extLst>
          </p:cNvPr>
          <p:cNvSpPr/>
          <p:nvPr userDrawn="1"/>
        </p:nvSpPr>
        <p:spPr>
          <a:xfrm>
            <a:off x="-1" y="-1"/>
            <a:ext cx="4021845" cy="68580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4">
            <a:extLst>
              <a:ext uri="{FF2B5EF4-FFF2-40B4-BE49-F238E27FC236}">
                <a16:creationId xmlns:a16="http://schemas.microsoft.com/office/drawing/2014/main" id="{17ADCFE3-BA8F-954B-8764-BE7CD9B00AC2}"/>
              </a:ext>
            </a:extLst>
          </p:cNvPr>
          <p:cNvSpPr>
            <a:spLocks noGrp="1"/>
          </p:cNvSpPr>
          <p:nvPr>
            <p:ph type="body" sz="quarter" idx="11" hasCustomPrompt="1"/>
          </p:nvPr>
        </p:nvSpPr>
        <p:spPr>
          <a:xfrm>
            <a:off x="4195762" y="1235075"/>
            <a:ext cx="7877176" cy="5416550"/>
          </a:xfrm>
        </p:spPr>
        <p:txBody>
          <a:bodyPr/>
          <a:lstStyle>
            <a:lvl1pPr>
              <a:defRPr/>
            </a:lvl1pPr>
            <a:lvl2pPr>
              <a:defRPr sz="3000">
                <a:solidFill>
                  <a:schemeClr val="tx1">
                    <a:lumMod val="75000"/>
                    <a:lumOff val="25000"/>
                  </a:schemeClr>
                </a:solidFill>
              </a:defRPr>
            </a:lvl2pPr>
          </a:lstStyle>
          <a:p>
            <a:pPr lvl="0"/>
            <a:r>
              <a:rPr lang="en-US" dirty="0"/>
              <a:t>Click here to add your body text. No more than 3 points per slide. Try to keep it to 1 line of text per point. “Appear” animations are automatically added to your text. </a:t>
            </a:r>
          </a:p>
          <a:p>
            <a:pPr lvl="1"/>
            <a:r>
              <a:rPr lang="en-US" dirty="0"/>
              <a:t>Second level</a:t>
            </a:r>
          </a:p>
        </p:txBody>
      </p:sp>
      <p:sp>
        <p:nvSpPr>
          <p:cNvPr id="3" name="Text Placeholder 8">
            <a:extLst>
              <a:ext uri="{FF2B5EF4-FFF2-40B4-BE49-F238E27FC236}">
                <a16:creationId xmlns:a16="http://schemas.microsoft.com/office/drawing/2014/main" id="{DC6BB821-3C5B-934D-AC17-FDF1E4ECD590}"/>
              </a:ext>
            </a:extLst>
          </p:cNvPr>
          <p:cNvSpPr>
            <a:spLocks noGrp="1"/>
          </p:cNvSpPr>
          <p:nvPr>
            <p:ph type="body" sz="quarter" idx="12" hasCustomPrompt="1"/>
          </p:nvPr>
        </p:nvSpPr>
        <p:spPr>
          <a:xfrm>
            <a:off x="4195762" y="0"/>
            <a:ext cx="7996238" cy="1235075"/>
          </a:xfrm>
        </p:spPr>
        <p:txBody>
          <a:bodyPr>
            <a:normAutofit/>
          </a:bodyPr>
          <a:lstStyle>
            <a:lvl1pPr marL="0" marR="0" indent="0" algn="l" defTabSz="914400" rtl="0" eaLnBrk="1" fontAlgn="auto" latinLnBrk="0" hangingPunct="1">
              <a:lnSpc>
                <a:spcPct val="100000"/>
              </a:lnSpc>
              <a:spcBef>
                <a:spcPts val="0"/>
              </a:spcBef>
              <a:spcAft>
                <a:spcPts val="4200"/>
              </a:spcAft>
              <a:buClrTx/>
              <a:buSzTx/>
              <a:buFontTx/>
              <a:buNone/>
              <a:tabLst/>
              <a:defRPr sz="4800" b="1" i="0">
                <a:solidFill>
                  <a:schemeClr val="bg2"/>
                </a:solidFill>
                <a:latin typeface="Source Sans Pro Black" panose="020B0503030403020204" pitchFamily="34" charset="0"/>
                <a:ea typeface="Source Sans Pro Black" panose="020B0503030403020204" pitchFamily="34" charset="0"/>
              </a:defRPr>
            </a:lvl1pPr>
          </a:lstStyle>
          <a:p>
            <a:pPr marL="0" marR="0" lvl="0" indent="0" algn="l" defTabSz="914400" rtl="0" eaLnBrk="1" fontAlgn="auto" latinLnBrk="0" hangingPunct="1">
              <a:lnSpc>
                <a:spcPct val="100000"/>
              </a:lnSpc>
              <a:spcBef>
                <a:spcPts val="0"/>
              </a:spcBef>
              <a:spcAft>
                <a:spcPts val="4200"/>
              </a:spcAft>
              <a:buClrTx/>
              <a:buSzTx/>
              <a:buFontTx/>
              <a:buNone/>
              <a:tabLst/>
              <a:defRPr/>
            </a:pPr>
            <a:r>
              <a:rPr lang="en-US" dirty="0"/>
              <a:t>Click to write your heading</a:t>
            </a:r>
          </a:p>
        </p:txBody>
      </p:sp>
      <p:cxnSp>
        <p:nvCxnSpPr>
          <p:cNvPr id="4" name="Straight Connector 3">
            <a:extLst>
              <a:ext uri="{FF2B5EF4-FFF2-40B4-BE49-F238E27FC236}">
                <a16:creationId xmlns:a16="http://schemas.microsoft.com/office/drawing/2014/main" id="{F5E6C1B6-6357-654E-BC0B-E8989D3BEA33}"/>
              </a:ext>
            </a:extLst>
          </p:cNvPr>
          <p:cNvCxnSpPr/>
          <p:nvPr userDrawn="1"/>
        </p:nvCxnSpPr>
        <p:spPr>
          <a:xfrm>
            <a:off x="4021845" y="-169333"/>
            <a:ext cx="0" cy="738293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77FF026-1C33-CD47-9EE6-F76EDB9BE314}"/>
              </a:ext>
            </a:extLst>
          </p:cNvPr>
          <p:cNvSpPr txBox="1"/>
          <p:nvPr userDrawn="1"/>
        </p:nvSpPr>
        <p:spPr>
          <a:xfrm>
            <a:off x="309868" y="335844"/>
            <a:ext cx="3402106" cy="6186309"/>
          </a:xfrm>
          <a:prstGeom prst="rect">
            <a:avLst/>
          </a:prstGeom>
          <a:noFill/>
        </p:spPr>
        <p:txBody>
          <a:bodyPr wrap="square" rtlCol="0">
            <a:spAutoFit/>
          </a:bodyPr>
          <a:lstStyle/>
          <a:p>
            <a:pPr marL="342900" indent="-342900">
              <a:buAutoNum type="arabicPeriod"/>
            </a:pPr>
            <a:r>
              <a:rPr lang="en-US" dirty="0"/>
              <a:t>Drag &amp; drop your photo onto the slide. </a:t>
            </a:r>
          </a:p>
          <a:p>
            <a:pPr marL="342900" indent="-342900">
              <a:buAutoNum type="arabicPeriod"/>
            </a:pPr>
            <a:r>
              <a:rPr lang="en-US" dirty="0"/>
              <a:t>Resize &amp; crop so the key part of the photo will show up here. You will want the picture to go to ALL THE WAY to the top, bottom, and left side. On the right, position it so it only just barely covers the red line. </a:t>
            </a:r>
          </a:p>
          <a:p>
            <a:pPr marL="342900" indent="-342900">
              <a:buAutoNum type="arabicPeriod"/>
            </a:pPr>
            <a:endParaRPr lang="en-US" dirty="0"/>
          </a:p>
          <a:p>
            <a:pPr marL="0" indent="0">
              <a:buNone/>
            </a:pPr>
            <a:r>
              <a:rPr lang="en-US" b="1" dirty="0"/>
              <a:t>IMPORTANT</a:t>
            </a:r>
            <a:r>
              <a:rPr lang="en-US" dirty="0"/>
              <a:t>: Only resize photos using </a:t>
            </a:r>
            <a:r>
              <a:rPr lang="en-US" b="1" dirty="0"/>
              <a:t>the CORNER SQUARE </a:t>
            </a:r>
            <a:r>
              <a:rPr lang="en-US" dirty="0"/>
              <a:t>to maintain proportions (never have distorted photos in your slides). Use that to get the HEIGHT you need (so it touches the top and bottom of the slide. Use </a:t>
            </a:r>
            <a:r>
              <a:rPr lang="en-US" b="1" dirty="0"/>
              <a:t>CROP</a:t>
            </a:r>
            <a:r>
              <a:rPr lang="en-US" dirty="0"/>
              <a:t> </a:t>
            </a:r>
            <a:r>
              <a:rPr lang="en-US" i="1" dirty="0"/>
              <a:t>(double click the photo and it will show up under “picture format” tab) </a:t>
            </a:r>
            <a:r>
              <a:rPr lang="en-US" dirty="0"/>
              <a:t>to get the photo to the WIDTH you need. </a:t>
            </a:r>
          </a:p>
        </p:txBody>
      </p:sp>
    </p:spTree>
    <p:extLst>
      <p:ext uri="{BB962C8B-B14F-4D97-AF65-F5344CB8AC3E}">
        <p14:creationId xmlns:p14="http://schemas.microsoft.com/office/powerpoint/2010/main" val="265186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tmplLst>
          <p:tmpl lvl="1">
            <p:tnLst>
              <p:par>
                <p:cTn presetID="1"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440">
          <p15:clr>
            <a:srgbClr val="FBAE40"/>
          </p15:clr>
        </p15:guide>
        <p15:guide id="2" pos="2568">
          <p15:clr>
            <a:srgbClr val="FBAE40"/>
          </p15:clr>
        </p15:guide>
        <p15:guide id="3" pos="5136">
          <p15:clr>
            <a:srgbClr val="FBAE40"/>
          </p15:clr>
        </p15:guide>
        <p15:guide id="4" orient="horz"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on Right +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9C8986D-3B81-5141-8629-A775F3301B22}"/>
              </a:ext>
            </a:extLst>
          </p:cNvPr>
          <p:cNvSpPr/>
          <p:nvPr userDrawn="1"/>
        </p:nvSpPr>
        <p:spPr>
          <a:xfrm>
            <a:off x="8212845" y="-1"/>
            <a:ext cx="4021845" cy="68580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4">
            <a:extLst>
              <a:ext uri="{FF2B5EF4-FFF2-40B4-BE49-F238E27FC236}">
                <a16:creationId xmlns:a16="http://schemas.microsoft.com/office/drawing/2014/main" id="{17ADCFE3-BA8F-954B-8764-BE7CD9B00AC2}"/>
              </a:ext>
            </a:extLst>
          </p:cNvPr>
          <p:cNvSpPr>
            <a:spLocks noGrp="1"/>
          </p:cNvSpPr>
          <p:nvPr>
            <p:ph type="body" sz="quarter" idx="11" hasCustomPrompt="1"/>
          </p:nvPr>
        </p:nvSpPr>
        <p:spPr>
          <a:xfrm>
            <a:off x="121204" y="1235075"/>
            <a:ext cx="7877176" cy="5416550"/>
          </a:xfrm>
        </p:spPr>
        <p:txBody>
          <a:bodyPr/>
          <a:lstStyle>
            <a:lvl1pPr>
              <a:defRPr/>
            </a:lvl1pPr>
            <a:lvl2pPr>
              <a:defRPr sz="3000">
                <a:solidFill>
                  <a:schemeClr val="tx1">
                    <a:lumMod val="75000"/>
                    <a:lumOff val="25000"/>
                  </a:schemeClr>
                </a:solidFill>
              </a:defRPr>
            </a:lvl2pPr>
          </a:lstStyle>
          <a:p>
            <a:pPr lvl="0"/>
            <a:r>
              <a:rPr lang="en-US" dirty="0"/>
              <a:t>Click here to add your body text. No more than 3 points per slide. Try to keep it to 1 line of text per point. “Appear” animations are automatically added to your text. </a:t>
            </a:r>
          </a:p>
          <a:p>
            <a:pPr lvl="1"/>
            <a:r>
              <a:rPr lang="en-US" dirty="0"/>
              <a:t>Second level</a:t>
            </a:r>
          </a:p>
        </p:txBody>
      </p:sp>
      <p:sp>
        <p:nvSpPr>
          <p:cNvPr id="3" name="Text Placeholder 8">
            <a:extLst>
              <a:ext uri="{FF2B5EF4-FFF2-40B4-BE49-F238E27FC236}">
                <a16:creationId xmlns:a16="http://schemas.microsoft.com/office/drawing/2014/main" id="{DC6BB821-3C5B-934D-AC17-FDF1E4ECD590}"/>
              </a:ext>
            </a:extLst>
          </p:cNvPr>
          <p:cNvSpPr>
            <a:spLocks noGrp="1"/>
          </p:cNvSpPr>
          <p:nvPr>
            <p:ph type="body" sz="quarter" idx="12" hasCustomPrompt="1"/>
          </p:nvPr>
        </p:nvSpPr>
        <p:spPr>
          <a:xfrm>
            <a:off x="121204" y="0"/>
            <a:ext cx="7996238" cy="1235075"/>
          </a:xfrm>
        </p:spPr>
        <p:txBody>
          <a:bodyPr>
            <a:normAutofit/>
          </a:bodyPr>
          <a:lstStyle>
            <a:lvl1pPr marL="0" marR="0" indent="0" algn="l" defTabSz="914400" rtl="0" eaLnBrk="1" fontAlgn="auto" latinLnBrk="0" hangingPunct="1">
              <a:lnSpc>
                <a:spcPct val="100000"/>
              </a:lnSpc>
              <a:spcBef>
                <a:spcPts val="0"/>
              </a:spcBef>
              <a:spcAft>
                <a:spcPts val="4200"/>
              </a:spcAft>
              <a:buClrTx/>
              <a:buSzTx/>
              <a:buFontTx/>
              <a:buNone/>
              <a:tabLst/>
              <a:defRPr sz="4800" b="1" i="0">
                <a:solidFill>
                  <a:schemeClr val="bg2"/>
                </a:solidFill>
                <a:latin typeface="Source Sans Pro Black" panose="020B0503030403020204" pitchFamily="34" charset="0"/>
                <a:ea typeface="Source Sans Pro Black" panose="020B0503030403020204" pitchFamily="34" charset="0"/>
              </a:defRPr>
            </a:lvl1pPr>
          </a:lstStyle>
          <a:p>
            <a:pPr marL="0" marR="0" lvl="0" indent="0" algn="l" defTabSz="914400" rtl="0" eaLnBrk="1" fontAlgn="auto" latinLnBrk="0" hangingPunct="1">
              <a:lnSpc>
                <a:spcPct val="100000"/>
              </a:lnSpc>
              <a:spcBef>
                <a:spcPts val="0"/>
              </a:spcBef>
              <a:spcAft>
                <a:spcPts val="4200"/>
              </a:spcAft>
              <a:buClrTx/>
              <a:buSzTx/>
              <a:buFontTx/>
              <a:buNone/>
              <a:tabLst/>
              <a:defRPr/>
            </a:pPr>
            <a:r>
              <a:rPr lang="en-US" dirty="0"/>
              <a:t>Click to write your heading</a:t>
            </a:r>
          </a:p>
        </p:txBody>
      </p:sp>
      <p:cxnSp>
        <p:nvCxnSpPr>
          <p:cNvPr id="4" name="Straight Connector 3">
            <a:extLst>
              <a:ext uri="{FF2B5EF4-FFF2-40B4-BE49-F238E27FC236}">
                <a16:creationId xmlns:a16="http://schemas.microsoft.com/office/drawing/2014/main" id="{F5E6C1B6-6357-654E-BC0B-E8989D3BEA33}"/>
              </a:ext>
            </a:extLst>
          </p:cNvPr>
          <p:cNvCxnSpPr/>
          <p:nvPr userDrawn="1"/>
        </p:nvCxnSpPr>
        <p:spPr>
          <a:xfrm>
            <a:off x="8212845" y="-169333"/>
            <a:ext cx="0" cy="738293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77FF026-1C33-CD47-9EE6-F76EDB9BE314}"/>
              </a:ext>
            </a:extLst>
          </p:cNvPr>
          <p:cNvSpPr txBox="1"/>
          <p:nvPr userDrawn="1"/>
        </p:nvSpPr>
        <p:spPr>
          <a:xfrm>
            <a:off x="8522714" y="335844"/>
            <a:ext cx="3402106" cy="6186309"/>
          </a:xfrm>
          <a:prstGeom prst="rect">
            <a:avLst/>
          </a:prstGeom>
          <a:noFill/>
        </p:spPr>
        <p:txBody>
          <a:bodyPr wrap="square" rtlCol="0">
            <a:spAutoFit/>
          </a:bodyPr>
          <a:lstStyle/>
          <a:p>
            <a:pPr marL="342900" indent="-342900">
              <a:buAutoNum type="arabicPeriod"/>
            </a:pPr>
            <a:r>
              <a:rPr lang="en-US" dirty="0"/>
              <a:t>Drag &amp; drop your photo onto the slide. </a:t>
            </a:r>
          </a:p>
          <a:p>
            <a:pPr marL="342900" indent="-342900">
              <a:buAutoNum type="arabicPeriod"/>
            </a:pPr>
            <a:r>
              <a:rPr lang="en-US" dirty="0"/>
              <a:t>Resize &amp; crop so the key part of the photo will show up here. You will want the picture to go to ALL THE WAY to the top, bottom, and right side. On the right, position it so it only just barely covers the red line. </a:t>
            </a:r>
          </a:p>
          <a:p>
            <a:pPr marL="342900" indent="-342900">
              <a:buAutoNum type="arabicPeriod"/>
            </a:pPr>
            <a:endParaRPr lang="en-US" dirty="0"/>
          </a:p>
          <a:p>
            <a:pPr marL="0" indent="0">
              <a:buNone/>
            </a:pPr>
            <a:r>
              <a:rPr lang="en-US" b="1" dirty="0"/>
              <a:t>IMPORTANT</a:t>
            </a:r>
            <a:r>
              <a:rPr lang="en-US" dirty="0"/>
              <a:t>: Only resize photos using </a:t>
            </a:r>
            <a:r>
              <a:rPr lang="en-US" b="1" dirty="0"/>
              <a:t>the CORNER SQUARE </a:t>
            </a:r>
            <a:r>
              <a:rPr lang="en-US" dirty="0"/>
              <a:t>to maintain proportions (never have distorted photos in your slides). Use that to get the HEIGHT you need (so it touches the top and bottom of the slide. Use </a:t>
            </a:r>
            <a:r>
              <a:rPr lang="en-US" b="1" dirty="0"/>
              <a:t>CROP</a:t>
            </a:r>
            <a:r>
              <a:rPr lang="en-US" dirty="0"/>
              <a:t> </a:t>
            </a:r>
            <a:r>
              <a:rPr lang="en-US" i="1" dirty="0"/>
              <a:t>(double click the photo and it will show up under “picture format” tab) </a:t>
            </a:r>
            <a:r>
              <a:rPr lang="en-US" dirty="0"/>
              <a:t>to get the photo to the WIDTH you need. </a:t>
            </a:r>
          </a:p>
        </p:txBody>
      </p:sp>
    </p:spTree>
    <p:extLst>
      <p:ext uri="{BB962C8B-B14F-4D97-AF65-F5344CB8AC3E}">
        <p14:creationId xmlns:p14="http://schemas.microsoft.com/office/powerpoint/2010/main" val="276760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tmplLst>
          <p:tmpl lvl="1">
            <p:tnLst>
              <p:par>
                <p:cTn presetID="1"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440">
          <p15:clr>
            <a:srgbClr val="FBAE40"/>
          </p15:clr>
        </p15:guide>
        <p15:guide id="2" pos="2568">
          <p15:clr>
            <a:srgbClr val="FBAE40"/>
          </p15:clr>
        </p15:guide>
        <p15:guide id="3" pos="5136">
          <p15:clr>
            <a:srgbClr val="FBAE40"/>
          </p15:clr>
        </p15:guide>
        <p15:guide id="4" orient="horz"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ll text slides - NO anim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CA1C6-928B-4BB0-A8D3-BF4D7B19FDD1}"/>
              </a:ext>
            </a:extLst>
          </p:cNvPr>
          <p:cNvSpPr>
            <a:spLocks noGrp="1"/>
          </p:cNvSpPr>
          <p:nvPr>
            <p:ph type="title" hasCustomPrompt="1"/>
          </p:nvPr>
        </p:nvSpPr>
        <p:spPr>
          <a:xfrm>
            <a:off x="0" y="0"/>
            <a:ext cx="12192000" cy="716544"/>
          </a:xfrm>
          <a:prstGeom prst="rect">
            <a:avLst/>
          </a:prstGeom>
        </p:spPr>
        <p:txBody>
          <a:bodyPr/>
          <a:lstStyle>
            <a:lvl1pPr marL="91440">
              <a:defRPr/>
            </a:lvl1pPr>
          </a:lstStyle>
          <a:p>
            <a:r>
              <a:rPr lang="en-US" dirty="0"/>
              <a:t>Click here to write your heading</a:t>
            </a:r>
          </a:p>
        </p:txBody>
      </p:sp>
      <p:sp>
        <p:nvSpPr>
          <p:cNvPr id="5" name="Text Placeholder 4">
            <a:extLst>
              <a:ext uri="{FF2B5EF4-FFF2-40B4-BE49-F238E27FC236}">
                <a16:creationId xmlns:a16="http://schemas.microsoft.com/office/drawing/2014/main" id="{783A3295-6335-F245-BD8B-F491D692A8EE}"/>
              </a:ext>
            </a:extLst>
          </p:cNvPr>
          <p:cNvSpPr>
            <a:spLocks noGrp="1"/>
          </p:cNvSpPr>
          <p:nvPr>
            <p:ph type="body" sz="quarter" idx="10" hasCustomPrompt="1"/>
          </p:nvPr>
        </p:nvSpPr>
        <p:spPr>
          <a:xfrm>
            <a:off x="631825" y="1235075"/>
            <a:ext cx="11441113" cy="5416550"/>
          </a:xfrm>
        </p:spPr>
        <p:txBody>
          <a:bodyPr/>
          <a:lstStyle>
            <a:lvl1pPr>
              <a:defRPr/>
            </a:lvl1pPr>
            <a:lvl2pPr>
              <a:defRPr sz="3000">
                <a:solidFill>
                  <a:schemeClr val="tx1">
                    <a:lumMod val="75000"/>
                    <a:lumOff val="25000"/>
                  </a:schemeClr>
                </a:solidFill>
              </a:defRPr>
            </a:lvl2pPr>
          </a:lstStyle>
          <a:p>
            <a:pPr lvl="0"/>
            <a:r>
              <a:rPr lang="en-US" dirty="0"/>
              <a:t>All text slides for repetition purposes (e.g., re-stating info). No appear animations.</a:t>
            </a:r>
          </a:p>
          <a:p>
            <a:pPr lvl="1"/>
            <a:r>
              <a:rPr lang="en-US" dirty="0"/>
              <a:t>Second level</a:t>
            </a:r>
          </a:p>
        </p:txBody>
      </p:sp>
      <p:cxnSp>
        <p:nvCxnSpPr>
          <p:cNvPr id="6" name="Straight Connector 5">
            <a:extLst>
              <a:ext uri="{FF2B5EF4-FFF2-40B4-BE49-F238E27FC236}">
                <a16:creationId xmlns:a16="http://schemas.microsoft.com/office/drawing/2014/main" id="{BA77BB6E-1C58-7C49-AD94-86528BB07702}"/>
              </a:ext>
            </a:extLst>
          </p:cNvPr>
          <p:cNvCxnSpPr/>
          <p:nvPr userDrawn="1"/>
        </p:nvCxnSpPr>
        <p:spPr>
          <a:xfrm>
            <a:off x="213754" y="716543"/>
            <a:ext cx="10923814" cy="0"/>
          </a:xfrm>
          <a:prstGeom prst="line">
            <a:avLst/>
          </a:prstGeom>
          <a:ln w="38100">
            <a:solidFill>
              <a:srgbClr val="1A4172"/>
            </a:solidFill>
          </a:ln>
        </p:spPr>
        <p:style>
          <a:lnRef idx="1">
            <a:schemeClr val="accent1"/>
          </a:lnRef>
          <a:fillRef idx="0">
            <a:schemeClr val="accent1"/>
          </a:fillRef>
          <a:effectRef idx="0">
            <a:schemeClr val="accent1"/>
          </a:effectRef>
          <a:fontRef idx="minor">
            <a:schemeClr val="tx1"/>
          </a:fontRef>
        </p:style>
      </p:cxnSp>
      <p:pic>
        <p:nvPicPr>
          <p:cNvPr id="7" name="Graphic 6" descr="Chevron arrows">
            <a:extLst>
              <a:ext uri="{FF2B5EF4-FFF2-40B4-BE49-F238E27FC236}">
                <a16:creationId xmlns:a16="http://schemas.microsoft.com/office/drawing/2014/main" id="{B4CF5A2B-670E-3646-9F9D-7CF1255AB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49392" y="248732"/>
            <a:ext cx="914400" cy="914400"/>
          </a:xfrm>
          <a:prstGeom prst="rect">
            <a:avLst/>
          </a:prstGeom>
        </p:spPr>
      </p:pic>
    </p:spTree>
    <p:extLst>
      <p:ext uri="{BB962C8B-B14F-4D97-AF65-F5344CB8AC3E}">
        <p14:creationId xmlns:p14="http://schemas.microsoft.com/office/powerpoint/2010/main" val="488151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2">
    <p:bg>
      <p:bgPr>
        <a:solidFill>
          <a:srgbClr val="E0E0E0"/>
        </a:solidFill>
        <a:effectLst/>
      </p:bgPr>
    </p:bg>
    <p:spTree>
      <p:nvGrpSpPr>
        <p:cNvPr id="1" name=""/>
        <p:cNvGrpSpPr/>
        <p:nvPr/>
      </p:nvGrpSpPr>
      <p:grpSpPr>
        <a:xfrm>
          <a:off x="0" y="0"/>
          <a:ext cx="0" cy="0"/>
          <a:chOff x="0" y="0"/>
          <a:chExt cx="0" cy="0"/>
        </a:xfrm>
      </p:grpSpPr>
      <p:sp>
        <p:nvSpPr>
          <p:cNvPr id="7" name="Trapezoid 6">
            <a:extLst>
              <a:ext uri="{FF2B5EF4-FFF2-40B4-BE49-F238E27FC236}">
                <a16:creationId xmlns:a16="http://schemas.microsoft.com/office/drawing/2014/main" id="{EB9650C8-DDEB-C947-A90D-D4A3266C1E59}"/>
              </a:ext>
            </a:extLst>
          </p:cNvPr>
          <p:cNvSpPr/>
          <p:nvPr userDrawn="1"/>
        </p:nvSpPr>
        <p:spPr>
          <a:xfrm>
            <a:off x="-4761842" y="-21453"/>
            <a:ext cx="10328550" cy="6878273"/>
          </a:xfrm>
          <a:prstGeom prst="trapezoid">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E4FDB-7B59-3C48-BACA-026388BB987E}"/>
              </a:ext>
            </a:extLst>
          </p:cNvPr>
          <p:cNvSpPr>
            <a:spLocks noGrp="1"/>
          </p:cNvSpPr>
          <p:nvPr>
            <p:ph type="ctrTitle" hasCustomPrompt="1"/>
          </p:nvPr>
        </p:nvSpPr>
        <p:spPr>
          <a:xfrm>
            <a:off x="4626865" y="1180"/>
            <a:ext cx="7495286" cy="3744910"/>
          </a:xfrm>
        </p:spPr>
        <p:txBody>
          <a:bodyPr anchor="t">
            <a:noAutofit/>
          </a:bodyPr>
          <a:lstStyle>
            <a:lvl1pPr algn="r">
              <a:defRPr sz="7200" b="1" i="0">
                <a:solidFill>
                  <a:schemeClr val="bg2"/>
                </a:solidFill>
                <a:latin typeface="Source Sans Pro Black" panose="020B0503030403020204" pitchFamily="34" charset="0"/>
                <a:ea typeface="Source Sans Pro Black" panose="020B0503030403020204" pitchFamily="34" charset="0"/>
              </a:defRPr>
            </a:lvl1pPr>
          </a:lstStyle>
          <a:p>
            <a:r>
              <a:rPr lang="en-US" dirty="0"/>
              <a:t>Click to write your title, insert text box for subtitles</a:t>
            </a:r>
          </a:p>
        </p:txBody>
      </p:sp>
      <p:sp>
        <p:nvSpPr>
          <p:cNvPr id="3" name="Subtitle 2">
            <a:extLst>
              <a:ext uri="{FF2B5EF4-FFF2-40B4-BE49-F238E27FC236}">
                <a16:creationId xmlns:a16="http://schemas.microsoft.com/office/drawing/2014/main" id="{54619066-08BC-C64A-BAC3-57C826411BF7}"/>
              </a:ext>
            </a:extLst>
          </p:cNvPr>
          <p:cNvSpPr>
            <a:spLocks noGrp="1"/>
          </p:cNvSpPr>
          <p:nvPr>
            <p:ph type="subTitle" idx="1" hasCustomPrompt="1"/>
          </p:nvPr>
        </p:nvSpPr>
        <p:spPr>
          <a:xfrm>
            <a:off x="5705856" y="3952570"/>
            <a:ext cx="6416859" cy="1170036"/>
          </a:xfrm>
        </p:spPr>
        <p:txBody>
          <a:bodyPr/>
          <a:lstStyle>
            <a:lvl1pPr marL="0" indent="0" algn="r">
              <a:buNone/>
              <a:defRPr sz="2400" b="1" i="0">
                <a:latin typeface="Source Sans Pro Black" panose="020B0503030403020204" pitchFamily="34" charset="0"/>
                <a:ea typeface="Source Sans Pro Black"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write your name &amp; company</a:t>
            </a:r>
          </a:p>
        </p:txBody>
      </p:sp>
      <p:pic>
        <p:nvPicPr>
          <p:cNvPr id="5" name="Picture 4">
            <a:extLst>
              <a:ext uri="{FF2B5EF4-FFF2-40B4-BE49-F238E27FC236}">
                <a16:creationId xmlns:a16="http://schemas.microsoft.com/office/drawing/2014/main" id="{A23196A8-315C-AB4B-9A0B-1D99D53CBD5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5151" b="15151"/>
          <a:stretch/>
        </p:blipFill>
        <p:spPr>
          <a:xfrm>
            <a:off x="-4955733" y="-10137"/>
            <a:ext cx="10383293" cy="6878273"/>
          </a:xfrm>
          <a:prstGeom prst="trapezoid">
            <a:avLst/>
          </a:prstGeom>
        </p:spPr>
      </p:pic>
      <p:sp>
        <p:nvSpPr>
          <p:cNvPr id="6" name="Trapezoid 5">
            <a:extLst>
              <a:ext uri="{FF2B5EF4-FFF2-40B4-BE49-F238E27FC236}">
                <a16:creationId xmlns:a16="http://schemas.microsoft.com/office/drawing/2014/main" id="{C6BEA512-BCCB-6C42-8A79-99C03899AF23}"/>
              </a:ext>
            </a:extLst>
          </p:cNvPr>
          <p:cNvSpPr/>
          <p:nvPr userDrawn="1"/>
        </p:nvSpPr>
        <p:spPr>
          <a:xfrm>
            <a:off x="-4610134" y="-21453"/>
            <a:ext cx="10328550" cy="6889589"/>
          </a:xfrm>
          <a:prstGeom prst="trapezoid">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4">
            <a:extLst>
              <a:ext uri="{FF2B5EF4-FFF2-40B4-BE49-F238E27FC236}">
                <a16:creationId xmlns:a16="http://schemas.microsoft.com/office/drawing/2014/main" id="{D367E804-246E-EF4C-93DD-8E3E53257D96}"/>
              </a:ext>
            </a:extLst>
          </p:cNvPr>
          <p:cNvSpPr>
            <a:spLocks noGrp="1"/>
          </p:cNvSpPr>
          <p:nvPr>
            <p:ph type="body" sz="quarter" idx="10" hasCustomPrompt="1"/>
          </p:nvPr>
        </p:nvSpPr>
        <p:spPr>
          <a:xfrm>
            <a:off x="6764442" y="5560659"/>
            <a:ext cx="5357709" cy="803611"/>
          </a:xfrm>
        </p:spPr>
        <p:txBody>
          <a:bodyPr>
            <a:normAutofit/>
          </a:bodyPr>
          <a:lstStyle>
            <a:lvl1pPr marL="0" indent="0" algn="r">
              <a:buFontTx/>
              <a:buNone/>
              <a:defRPr sz="2400">
                <a:solidFill>
                  <a:schemeClr val="tx1">
                    <a:lumMod val="65000"/>
                    <a:lumOff val="35000"/>
                  </a:schemeClr>
                </a:solidFill>
              </a:defRPr>
            </a:lvl1pPr>
            <a:lvl2pPr marL="457200" indent="0">
              <a:buFont typeface="Arial" panose="020B0604020202020204" pitchFamily="34" charset="0"/>
              <a:buNone/>
              <a:defRPr/>
            </a:lvl2pPr>
          </a:lstStyle>
          <a:p>
            <a:pPr lvl="0"/>
            <a:r>
              <a:rPr lang="en-US" dirty="0"/>
              <a:t>Click to write OPTIONAL additional info</a:t>
            </a:r>
          </a:p>
        </p:txBody>
      </p:sp>
      <p:pic>
        <p:nvPicPr>
          <p:cNvPr id="10" name="Picture 9">
            <a:extLst>
              <a:ext uri="{FF2B5EF4-FFF2-40B4-BE49-F238E27FC236}">
                <a16:creationId xmlns:a16="http://schemas.microsoft.com/office/drawing/2014/main" id="{F354FC62-42AC-4543-92D9-B1714F57E3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12518" y="6448354"/>
            <a:ext cx="1309633" cy="366426"/>
          </a:xfrm>
          <a:prstGeom prst="rect">
            <a:avLst/>
          </a:prstGeom>
        </p:spPr>
      </p:pic>
    </p:spTree>
    <p:extLst>
      <p:ext uri="{BB962C8B-B14F-4D97-AF65-F5344CB8AC3E}">
        <p14:creationId xmlns:p14="http://schemas.microsoft.com/office/powerpoint/2010/main" val="1492491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 General">
    <p:bg>
      <p:bgPr>
        <a:solidFill>
          <a:schemeClr val="accent1"/>
        </a:solidFill>
        <a:effectLst/>
      </p:bgPr>
    </p:bg>
    <p:spTree>
      <p:nvGrpSpPr>
        <p:cNvPr id="1" name=""/>
        <p:cNvGrpSpPr/>
        <p:nvPr/>
      </p:nvGrpSpPr>
      <p:grpSpPr>
        <a:xfrm>
          <a:off x="0" y="0"/>
          <a:ext cx="0" cy="0"/>
          <a:chOff x="0" y="0"/>
          <a:chExt cx="0" cy="0"/>
        </a:xfrm>
      </p:grpSpPr>
      <p:sp>
        <p:nvSpPr>
          <p:cNvPr id="7" name="Triangle 6">
            <a:extLst>
              <a:ext uri="{FF2B5EF4-FFF2-40B4-BE49-F238E27FC236}">
                <a16:creationId xmlns:a16="http://schemas.microsoft.com/office/drawing/2014/main" id="{C5DCD73E-50B8-144C-A1CE-FFD1C2307654}"/>
              </a:ext>
            </a:extLst>
          </p:cNvPr>
          <p:cNvSpPr/>
          <p:nvPr userDrawn="1"/>
        </p:nvSpPr>
        <p:spPr>
          <a:xfrm rot="5400000">
            <a:off x="-1302289" y="1302288"/>
            <a:ext cx="6858000" cy="4253423"/>
          </a:xfrm>
          <a:prstGeom prst="triangle">
            <a:avLst/>
          </a:prstGeom>
          <a:solidFill>
            <a:srgbClr val="132E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Laptop">
            <a:extLst>
              <a:ext uri="{FF2B5EF4-FFF2-40B4-BE49-F238E27FC236}">
                <a16:creationId xmlns:a16="http://schemas.microsoft.com/office/drawing/2014/main" id="{40729323-F5B9-D047-BA16-BC2384C48F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5098" y="2164690"/>
            <a:ext cx="2528619" cy="2528619"/>
          </a:xfrm>
          <a:prstGeom prst="rect">
            <a:avLst/>
          </a:prstGeom>
        </p:spPr>
      </p:pic>
      <p:sp>
        <p:nvSpPr>
          <p:cNvPr id="5" name="TextBox 4">
            <a:extLst>
              <a:ext uri="{FF2B5EF4-FFF2-40B4-BE49-F238E27FC236}">
                <a16:creationId xmlns:a16="http://schemas.microsoft.com/office/drawing/2014/main" id="{BAE24743-A774-174F-B20F-8F7AF087ECBF}"/>
              </a:ext>
            </a:extLst>
          </p:cNvPr>
          <p:cNvSpPr txBox="1"/>
          <p:nvPr userDrawn="1"/>
        </p:nvSpPr>
        <p:spPr>
          <a:xfrm>
            <a:off x="4510564" y="1828561"/>
            <a:ext cx="7526338" cy="3200876"/>
          </a:xfrm>
          <a:prstGeom prst="rect">
            <a:avLst/>
          </a:prstGeom>
          <a:noFill/>
        </p:spPr>
        <p:txBody>
          <a:bodyPr wrap="square" rtlCol="0">
            <a:spAutoFit/>
          </a:bodyPr>
          <a:lstStyle/>
          <a:p>
            <a:r>
              <a:rPr lang="en-US" sz="20200" b="1" dirty="0">
                <a:solidFill>
                  <a:srgbClr val="132E51"/>
                </a:solidFill>
                <a:latin typeface="+mj-lt"/>
              </a:rPr>
              <a:t>DEMO</a:t>
            </a:r>
          </a:p>
        </p:txBody>
      </p:sp>
    </p:spTree>
    <p:extLst>
      <p:ext uri="{BB962C8B-B14F-4D97-AF65-F5344CB8AC3E}">
        <p14:creationId xmlns:p14="http://schemas.microsoft.com/office/powerpoint/2010/main" val="30095861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 + Text with animatio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EE43C6-6FA0-064E-8037-79EA02B10E4F}"/>
              </a:ext>
            </a:extLst>
          </p:cNvPr>
          <p:cNvSpPr/>
          <p:nvPr userDrawn="1"/>
        </p:nvSpPr>
        <p:spPr>
          <a:xfrm>
            <a:off x="0" y="0"/>
            <a:ext cx="2480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4">
            <a:extLst>
              <a:ext uri="{FF2B5EF4-FFF2-40B4-BE49-F238E27FC236}">
                <a16:creationId xmlns:a16="http://schemas.microsoft.com/office/drawing/2014/main" id="{7D4DB913-A4A3-4A42-83ED-958DE60E616D}"/>
              </a:ext>
            </a:extLst>
          </p:cNvPr>
          <p:cNvSpPr>
            <a:spLocks noGrp="1"/>
          </p:cNvSpPr>
          <p:nvPr>
            <p:ph type="body" sz="quarter" idx="11" hasCustomPrompt="1"/>
          </p:nvPr>
        </p:nvSpPr>
        <p:spPr>
          <a:xfrm>
            <a:off x="3297382" y="1235075"/>
            <a:ext cx="8775556" cy="5416550"/>
          </a:xfrm>
        </p:spPr>
        <p:txBody>
          <a:bodyPr/>
          <a:lstStyle>
            <a:lvl1pPr>
              <a:defRPr/>
            </a:lvl1pPr>
            <a:lvl2pPr>
              <a:defRPr sz="3000">
                <a:solidFill>
                  <a:schemeClr val="tx1">
                    <a:lumMod val="75000"/>
                    <a:lumOff val="25000"/>
                  </a:schemeClr>
                </a:solidFill>
              </a:defRPr>
            </a:lvl2pPr>
          </a:lstStyle>
          <a:p>
            <a:pPr lvl="0"/>
            <a:r>
              <a:rPr lang="en-US" dirty="0"/>
              <a:t>Click here to add your body text. No more than 5 points per slide. Try to keep it to 1 line of text per point. “Appear” animations are automatically added to your text. </a:t>
            </a:r>
          </a:p>
          <a:p>
            <a:pPr lvl="1"/>
            <a:r>
              <a:rPr lang="en-US" dirty="0"/>
              <a:t>Second level</a:t>
            </a:r>
          </a:p>
        </p:txBody>
      </p:sp>
      <p:sp>
        <p:nvSpPr>
          <p:cNvPr id="9" name="Text Placeholder 8">
            <a:extLst>
              <a:ext uri="{FF2B5EF4-FFF2-40B4-BE49-F238E27FC236}">
                <a16:creationId xmlns:a16="http://schemas.microsoft.com/office/drawing/2014/main" id="{AE44694C-027C-7F41-934D-1C57743E14DA}"/>
              </a:ext>
            </a:extLst>
          </p:cNvPr>
          <p:cNvSpPr>
            <a:spLocks noGrp="1"/>
          </p:cNvSpPr>
          <p:nvPr>
            <p:ph type="body" sz="quarter" idx="12" hasCustomPrompt="1"/>
          </p:nvPr>
        </p:nvSpPr>
        <p:spPr>
          <a:xfrm>
            <a:off x="2701925" y="0"/>
            <a:ext cx="9490075" cy="1235075"/>
          </a:xfrm>
        </p:spPr>
        <p:txBody>
          <a:bodyPr>
            <a:normAutofit/>
          </a:bodyPr>
          <a:lstStyle>
            <a:lvl1pPr marL="0" marR="0" indent="0" algn="l" defTabSz="914400" rtl="0" eaLnBrk="1" fontAlgn="auto" latinLnBrk="0" hangingPunct="1">
              <a:lnSpc>
                <a:spcPct val="100000"/>
              </a:lnSpc>
              <a:spcBef>
                <a:spcPts val="0"/>
              </a:spcBef>
              <a:spcAft>
                <a:spcPts val="4200"/>
              </a:spcAft>
              <a:buClrTx/>
              <a:buSzTx/>
              <a:buFontTx/>
              <a:buNone/>
              <a:tabLst/>
              <a:defRPr sz="4800" b="1" i="0">
                <a:solidFill>
                  <a:schemeClr val="accent1"/>
                </a:solidFill>
                <a:latin typeface="Source Sans Pro Black" panose="020B0503030403020204" pitchFamily="34" charset="0"/>
                <a:ea typeface="Source Sans Pro Black" panose="020B0503030403020204" pitchFamily="34" charset="0"/>
              </a:defRPr>
            </a:lvl1pPr>
          </a:lstStyle>
          <a:p>
            <a:pPr marL="0" marR="0" lvl="0" indent="0" algn="l" defTabSz="914400" rtl="0" eaLnBrk="1" fontAlgn="auto" latinLnBrk="0" hangingPunct="1">
              <a:lnSpc>
                <a:spcPct val="100000"/>
              </a:lnSpc>
              <a:spcBef>
                <a:spcPts val="0"/>
              </a:spcBef>
              <a:spcAft>
                <a:spcPts val="4200"/>
              </a:spcAft>
              <a:buClrTx/>
              <a:buSzTx/>
              <a:buFontTx/>
              <a:buNone/>
              <a:tabLst/>
              <a:defRPr/>
            </a:pPr>
            <a:r>
              <a:rPr lang="en-US" dirty="0"/>
              <a:t>Click here to write your heading</a:t>
            </a:r>
          </a:p>
        </p:txBody>
      </p:sp>
      <p:pic>
        <p:nvPicPr>
          <p:cNvPr id="10" name="Graphic 9" descr="Laptop">
            <a:extLst>
              <a:ext uri="{FF2B5EF4-FFF2-40B4-BE49-F238E27FC236}">
                <a16:creationId xmlns:a16="http://schemas.microsoft.com/office/drawing/2014/main" id="{E1E445F7-3E15-E148-9991-71E26D9BD8F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800" y="2051550"/>
            <a:ext cx="2271355" cy="2271355"/>
          </a:xfrm>
          <a:prstGeom prst="rect">
            <a:avLst/>
          </a:prstGeom>
        </p:spPr>
      </p:pic>
      <p:sp>
        <p:nvSpPr>
          <p:cNvPr id="2" name="TextBox 1">
            <a:extLst>
              <a:ext uri="{FF2B5EF4-FFF2-40B4-BE49-F238E27FC236}">
                <a16:creationId xmlns:a16="http://schemas.microsoft.com/office/drawing/2014/main" id="{409EE6E6-E088-344A-8D45-3C638EE06EF4}"/>
              </a:ext>
            </a:extLst>
          </p:cNvPr>
          <p:cNvSpPr txBox="1"/>
          <p:nvPr userDrawn="1"/>
        </p:nvSpPr>
        <p:spPr>
          <a:xfrm>
            <a:off x="545507" y="4138652"/>
            <a:ext cx="1281941" cy="553998"/>
          </a:xfrm>
          <a:prstGeom prst="rect">
            <a:avLst/>
          </a:prstGeom>
          <a:noFill/>
        </p:spPr>
        <p:txBody>
          <a:bodyPr wrap="square" rtlCol="0">
            <a:spAutoFit/>
          </a:bodyPr>
          <a:lstStyle/>
          <a:p>
            <a:r>
              <a:rPr lang="en-US" sz="3000" b="1" dirty="0">
                <a:solidFill>
                  <a:schemeClr val="bg1"/>
                </a:solidFill>
              </a:rPr>
              <a:t>Demo</a:t>
            </a:r>
          </a:p>
        </p:txBody>
      </p:sp>
    </p:spTree>
    <p:extLst>
      <p:ext uri="{BB962C8B-B14F-4D97-AF65-F5344CB8AC3E}">
        <p14:creationId xmlns:p14="http://schemas.microsoft.com/office/powerpoint/2010/main" val="402542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purpos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CA1C6-928B-4BB0-A8D3-BF4D7B19FDD1}"/>
              </a:ext>
            </a:extLst>
          </p:cNvPr>
          <p:cNvSpPr>
            <a:spLocks noGrp="1"/>
          </p:cNvSpPr>
          <p:nvPr>
            <p:ph type="title" hasCustomPrompt="1"/>
          </p:nvPr>
        </p:nvSpPr>
        <p:spPr>
          <a:xfrm>
            <a:off x="0" y="0"/>
            <a:ext cx="12192000" cy="716544"/>
          </a:xfrm>
          <a:prstGeom prst="rect">
            <a:avLst/>
          </a:prstGeom>
        </p:spPr>
        <p:txBody>
          <a:bodyPr/>
          <a:lstStyle>
            <a:lvl1pPr marL="91440">
              <a:defRPr>
                <a:solidFill>
                  <a:schemeClr val="accent1"/>
                </a:solidFill>
              </a:defRPr>
            </a:lvl1pPr>
          </a:lstStyle>
          <a:p>
            <a:r>
              <a:rPr lang="en-US" dirty="0"/>
              <a:t>Click here to write your heading</a:t>
            </a:r>
          </a:p>
        </p:txBody>
      </p:sp>
      <p:cxnSp>
        <p:nvCxnSpPr>
          <p:cNvPr id="6" name="Straight Connector 5">
            <a:extLst>
              <a:ext uri="{FF2B5EF4-FFF2-40B4-BE49-F238E27FC236}">
                <a16:creationId xmlns:a16="http://schemas.microsoft.com/office/drawing/2014/main" id="{BA77BB6E-1C58-7C49-AD94-86528BB07702}"/>
              </a:ext>
            </a:extLst>
          </p:cNvPr>
          <p:cNvCxnSpPr/>
          <p:nvPr userDrawn="1"/>
        </p:nvCxnSpPr>
        <p:spPr>
          <a:xfrm>
            <a:off x="213754" y="716543"/>
            <a:ext cx="1092381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Graphic 4" descr="Laptop">
            <a:extLst>
              <a:ext uri="{FF2B5EF4-FFF2-40B4-BE49-F238E27FC236}">
                <a16:creationId xmlns:a16="http://schemas.microsoft.com/office/drawing/2014/main" id="{417189FA-67F7-B94C-B526-395B064C3E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5500" y="188354"/>
            <a:ext cx="1018146" cy="1018146"/>
          </a:xfrm>
          <a:prstGeom prst="rect">
            <a:avLst/>
          </a:prstGeom>
        </p:spPr>
      </p:pic>
    </p:spTree>
    <p:extLst>
      <p:ext uri="{BB962C8B-B14F-4D97-AF65-F5344CB8AC3E}">
        <p14:creationId xmlns:p14="http://schemas.microsoft.com/office/powerpoint/2010/main" val="2127190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ll text slides - with animation">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3A3295-6335-F245-BD8B-F491D692A8EE}"/>
              </a:ext>
            </a:extLst>
          </p:cNvPr>
          <p:cNvSpPr>
            <a:spLocks noGrp="1"/>
          </p:cNvSpPr>
          <p:nvPr>
            <p:ph type="body" sz="quarter" idx="10" hasCustomPrompt="1"/>
          </p:nvPr>
        </p:nvSpPr>
        <p:spPr>
          <a:xfrm>
            <a:off x="631825" y="1235075"/>
            <a:ext cx="11441113" cy="5416550"/>
          </a:xfrm>
        </p:spPr>
        <p:txBody>
          <a:bodyPr/>
          <a:lstStyle>
            <a:lvl1pPr>
              <a:defRPr/>
            </a:lvl1pPr>
            <a:lvl2pPr>
              <a:defRPr sz="3000">
                <a:solidFill>
                  <a:schemeClr val="tx1">
                    <a:lumMod val="75000"/>
                    <a:lumOff val="25000"/>
                  </a:schemeClr>
                </a:solidFill>
              </a:defRPr>
            </a:lvl2pPr>
          </a:lstStyle>
          <a:p>
            <a:pPr lvl="0"/>
            <a:r>
              <a:rPr lang="en-US" dirty="0"/>
              <a:t>Click here to add your body text. No more than 5 points per slide. Try to keep it to 1 line of text per point. “Appear” animations are automatically added to your text. </a:t>
            </a:r>
          </a:p>
          <a:p>
            <a:pPr lvl="1"/>
            <a:r>
              <a:rPr lang="en-US" dirty="0"/>
              <a:t>Second level</a:t>
            </a:r>
          </a:p>
        </p:txBody>
      </p:sp>
      <p:sp>
        <p:nvSpPr>
          <p:cNvPr id="8" name="Title 1">
            <a:extLst>
              <a:ext uri="{FF2B5EF4-FFF2-40B4-BE49-F238E27FC236}">
                <a16:creationId xmlns:a16="http://schemas.microsoft.com/office/drawing/2014/main" id="{92F4868E-7B45-1C42-BFCA-B99E70CFFB66}"/>
              </a:ext>
            </a:extLst>
          </p:cNvPr>
          <p:cNvSpPr>
            <a:spLocks noGrp="1"/>
          </p:cNvSpPr>
          <p:nvPr>
            <p:ph type="title" hasCustomPrompt="1"/>
          </p:nvPr>
        </p:nvSpPr>
        <p:spPr>
          <a:xfrm>
            <a:off x="0" y="0"/>
            <a:ext cx="12192000" cy="716544"/>
          </a:xfrm>
          <a:prstGeom prst="rect">
            <a:avLst/>
          </a:prstGeom>
        </p:spPr>
        <p:txBody>
          <a:bodyPr/>
          <a:lstStyle>
            <a:lvl1pPr marL="91440">
              <a:defRPr>
                <a:solidFill>
                  <a:schemeClr val="accent1"/>
                </a:solidFill>
              </a:defRPr>
            </a:lvl1pPr>
          </a:lstStyle>
          <a:p>
            <a:r>
              <a:rPr lang="en-US" dirty="0"/>
              <a:t>Click here to write your heading</a:t>
            </a:r>
          </a:p>
        </p:txBody>
      </p:sp>
      <p:cxnSp>
        <p:nvCxnSpPr>
          <p:cNvPr id="9" name="Straight Connector 8">
            <a:extLst>
              <a:ext uri="{FF2B5EF4-FFF2-40B4-BE49-F238E27FC236}">
                <a16:creationId xmlns:a16="http://schemas.microsoft.com/office/drawing/2014/main" id="{1CB36521-5316-6F4C-AA91-E254FEF92D15}"/>
              </a:ext>
            </a:extLst>
          </p:cNvPr>
          <p:cNvCxnSpPr/>
          <p:nvPr userDrawn="1"/>
        </p:nvCxnSpPr>
        <p:spPr>
          <a:xfrm>
            <a:off x="213754" y="716543"/>
            <a:ext cx="1092381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Graphic 9" descr="Laptop">
            <a:extLst>
              <a:ext uri="{FF2B5EF4-FFF2-40B4-BE49-F238E27FC236}">
                <a16:creationId xmlns:a16="http://schemas.microsoft.com/office/drawing/2014/main" id="{AD39E341-152C-454C-B180-BF9E19BCFCD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5500" y="188354"/>
            <a:ext cx="1018146" cy="1018146"/>
          </a:xfrm>
          <a:prstGeom prst="rect">
            <a:avLst/>
          </a:prstGeom>
        </p:spPr>
      </p:pic>
    </p:spTree>
    <p:extLst>
      <p:ext uri="{BB962C8B-B14F-4D97-AF65-F5344CB8AC3E}">
        <p14:creationId xmlns:p14="http://schemas.microsoft.com/office/powerpoint/2010/main" val="33389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con + Emphasize Key Point 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EE43C6-6FA0-064E-8037-79EA02B10E4F}"/>
              </a:ext>
            </a:extLst>
          </p:cNvPr>
          <p:cNvSpPr/>
          <p:nvPr userDrawn="1"/>
        </p:nvSpPr>
        <p:spPr>
          <a:xfrm>
            <a:off x="0" y="0"/>
            <a:ext cx="2480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AE44694C-027C-7F41-934D-1C57743E14DA}"/>
              </a:ext>
            </a:extLst>
          </p:cNvPr>
          <p:cNvSpPr>
            <a:spLocks noGrp="1"/>
          </p:cNvSpPr>
          <p:nvPr>
            <p:ph type="body" sz="quarter" idx="12" hasCustomPrompt="1"/>
          </p:nvPr>
        </p:nvSpPr>
        <p:spPr>
          <a:xfrm>
            <a:off x="3153103" y="1095703"/>
            <a:ext cx="8355724" cy="4666593"/>
          </a:xfrm>
        </p:spPr>
        <p:txBody>
          <a:bodyPr anchor="ctr">
            <a:normAutofit/>
          </a:bodyPr>
          <a:lstStyle>
            <a:lvl1pPr marL="0" marR="0" indent="0" algn="l" defTabSz="914400" rtl="0" eaLnBrk="1" fontAlgn="auto" latinLnBrk="0" hangingPunct="1">
              <a:lnSpc>
                <a:spcPct val="100000"/>
              </a:lnSpc>
              <a:spcBef>
                <a:spcPts val="0"/>
              </a:spcBef>
              <a:spcAft>
                <a:spcPts val="4200"/>
              </a:spcAft>
              <a:buClrTx/>
              <a:buSzTx/>
              <a:buFontTx/>
              <a:buNone/>
              <a:tabLst/>
              <a:defRPr sz="7200" b="1" i="0">
                <a:solidFill>
                  <a:schemeClr val="accent1"/>
                </a:solidFill>
                <a:latin typeface="Source Sans Pro Black" panose="020B0503030403020204" pitchFamily="34" charset="0"/>
                <a:ea typeface="Source Sans Pro Black" panose="020B0503030403020204" pitchFamily="34" charset="0"/>
              </a:defRPr>
            </a:lvl1pPr>
          </a:lstStyle>
          <a:p>
            <a:pPr marL="0" marR="0" lvl="0" indent="0" algn="l" defTabSz="914400" rtl="0" eaLnBrk="1" fontAlgn="auto" latinLnBrk="0" hangingPunct="1">
              <a:lnSpc>
                <a:spcPct val="100000"/>
              </a:lnSpc>
              <a:spcBef>
                <a:spcPts val="0"/>
              </a:spcBef>
              <a:spcAft>
                <a:spcPts val="4200"/>
              </a:spcAft>
              <a:buClrTx/>
              <a:buSzTx/>
              <a:buFontTx/>
              <a:buNone/>
              <a:tabLst/>
              <a:defRPr/>
            </a:pPr>
            <a:r>
              <a:rPr lang="en-US" dirty="0"/>
              <a:t>Click here to write something REALLY IMPORTANT about this section. </a:t>
            </a:r>
          </a:p>
        </p:txBody>
      </p:sp>
      <p:pic>
        <p:nvPicPr>
          <p:cNvPr id="10" name="Graphic 9" descr="Laptop">
            <a:extLst>
              <a:ext uri="{FF2B5EF4-FFF2-40B4-BE49-F238E27FC236}">
                <a16:creationId xmlns:a16="http://schemas.microsoft.com/office/drawing/2014/main" id="{6D218DD0-A93A-3747-B6B6-8F9F07320C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800" y="2051550"/>
            <a:ext cx="2271355" cy="2271355"/>
          </a:xfrm>
          <a:prstGeom prst="rect">
            <a:avLst/>
          </a:prstGeom>
        </p:spPr>
      </p:pic>
      <p:sp>
        <p:nvSpPr>
          <p:cNvPr id="11" name="TextBox 10">
            <a:extLst>
              <a:ext uri="{FF2B5EF4-FFF2-40B4-BE49-F238E27FC236}">
                <a16:creationId xmlns:a16="http://schemas.microsoft.com/office/drawing/2014/main" id="{FE8B0A8D-8409-244D-96DB-E2F117C89813}"/>
              </a:ext>
            </a:extLst>
          </p:cNvPr>
          <p:cNvSpPr txBox="1"/>
          <p:nvPr userDrawn="1"/>
        </p:nvSpPr>
        <p:spPr>
          <a:xfrm>
            <a:off x="545507" y="4138652"/>
            <a:ext cx="1281941" cy="553998"/>
          </a:xfrm>
          <a:prstGeom prst="rect">
            <a:avLst/>
          </a:prstGeom>
          <a:noFill/>
        </p:spPr>
        <p:txBody>
          <a:bodyPr wrap="square" rtlCol="0">
            <a:spAutoFit/>
          </a:bodyPr>
          <a:lstStyle/>
          <a:p>
            <a:r>
              <a:rPr lang="en-US" sz="3000" b="1" dirty="0">
                <a:solidFill>
                  <a:schemeClr val="bg1"/>
                </a:solidFill>
              </a:rPr>
              <a:t>Demo</a:t>
            </a:r>
          </a:p>
        </p:txBody>
      </p:sp>
    </p:spTree>
    <p:extLst>
      <p:ext uri="{BB962C8B-B14F-4D97-AF65-F5344CB8AC3E}">
        <p14:creationId xmlns:p14="http://schemas.microsoft.com/office/powerpoint/2010/main" val="219665035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 + Emphasize Key Point v2">
    <p:bg>
      <p:bgPr>
        <a:solidFill>
          <a:schemeClr val="accent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E44694C-027C-7F41-934D-1C57743E14DA}"/>
              </a:ext>
            </a:extLst>
          </p:cNvPr>
          <p:cNvSpPr>
            <a:spLocks noGrp="1"/>
          </p:cNvSpPr>
          <p:nvPr userDrawn="1">
            <p:ph type="body" sz="quarter" idx="12" hasCustomPrompt="1"/>
          </p:nvPr>
        </p:nvSpPr>
        <p:spPr>
          <a:xfrm>
            <a:off x="3153103" y="1095703"/>
            <a:ext cx="8355724" cy="4666593"/>
          </a:xfrm>
        </p:spPr>
        <p:txBody>
          <a:bodyPr anchor="ctr">
            <a:normAutofit/>
          </a:bodyPr>
          <a:lstStyle>
            <a:lvl1pPr marL="0" marR="0" indent="0" algn="l" defTabSz="914400" rtl="0" eaLnBrk="1" fontAlgn="auto" latinLnBrk="0" hangingPunct="1">
              <a:lnSpc>
                <a:spcPct val="100000"/>
              </a:lnSpc>
              <a:spcBef>
                <a:spcPts val="0"/>
              </a:spcBef>
              <a:spcAft>
                <a:spcPts val="4200"/>
              </a:spcAft>
              <a:buClrTx/>
              <a:buSzTx/>
              <a:buFontTx/>
              <a:buNone/>
              <a:tabLst/>
              <a:defRPr sz="7200" b="1" i="0">
                <a:solidFill>
                  <a:schemeClr val="bg1"/>
                </a:solidFill>
                <a:latin typeface="Source Sans Pro Black" panose="020B0503030403020204" pitchFamily="34" charset="0"/>
                <a:ea typeface="Source Sans Pro Black" panose="020B0503030403020204" pitchFamily="34" charset="0"/>
              </a:defRPr>
            </a:lvl1pPr>
          </a:lstStyle>
          <a:p>
            <a:pPr marL="0" marR="0" lvl="0" indent="0" algn="l" defTabSz="914400" rtl="0" eaLnBrk="1" fontAlgn="auto" latinLnBrk="0" hangingPunct="1">
              <a:lnSpc>
                <a:spcPct val="100000"/>
              </a:lnSpc>
              <a:spcBef>
                <a:spcPts val="0"/>
              </a:spcBef>
              <a:spcAft>
                <a:spcPts val="4200"/>
              </a:spcAft>
              <a:buClrTx/>
              <a:buSzTx/>
              <a:buFontTx/>
              <a:buNone/>
              <a:tabLst/>
              <a:defRPr/>
            </a:pPr>
            <a:r>
              <a:rPr lang="en-US" dirty="0"/>
              <a:t>Click here to write something REALLY IMPORTANT about this section. </a:t>
            </a:r>
          </a:p>
        </p:txBody>
      </p:sp>
      <p:pic>
        <p:nvPicPr>
          <p:cNvPr id="6" name="Graphic 5" descr="Laptop">
            <a:extLst>
              <a:ext uri="{FF2B5EF4-FFF2-40B4-BE49-F238E27FC236}">
                <a16:creationId xmlns:a16="http://schemas.microsoft.com/office/drawing/2014/main" id="{52289732-E433-234B-94D2-C64CB68B7FA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800" y="2051550"/>
            <a:ext cx="2271355" cy="2271355"/>
          </a:xfrm>
          <a:prstGeom prst="rect">
            <a:avLst/>
          </a:prstGeom>
        </p:spPr>
      </p:pic>
      <p:sp>
        <p:nvSpPr>
          <p:cNvPr id="7" name="TextBox 6">
            <a:extLst>
              <a:ext uri="{FF2B5EF4-FFF2-40B4-BE49-F238E27FC236}">
                <a16:creationId xmlns:a16="http://schemas.microsoft.com/office/drawing/2014/main" id="{19CD01FA-3F16-944C-A21C-8D2CCF51E837}"/>
              </a:ext>
            </a:extLst>
          </p:cNvPr>
          <p:cNvSpPr txBox="1"/>
          <p:nvPr userDrawn="1"/>
        </p:nvSpPr>
        <p:spPr>
          <a:xfrm>
            <a:off x="545507" y="4138652"/>
            <a:ext cx="1281941" cy="553998"/>
          </a:xfrm>
          <a:prstGeom prst="rect">
            <a:avLst/>
          </a:prstGeom>
          <a:noFill/>
        </p:spPr>
        <p:txBody>
          <a:bodyPr wrap="square" rtlCol="0">
            <a:spAutoFit/>
          </a:bodyPr>
          <a:lstStyle/>
          <a:p>
            <a:r>
              <a:rPr lang="en-US" sz="3000" b="1" dirty="0">
                <a:solidFill>
                  <a:schemeClr val="bg1"/>
                </a:solidFill>
              </a:rPr>
              <a:t>Demo</a:t>
            </a:r>
          </a:p>
        </p:txBody>
      </p:sp>
    </p:spTree>
    <p:extLst>
      <p:ext uri="{BB962C8B-B14F-4D97-AF65-F5344CB8AC3E}">
        <p14:creationId xmlns:p14="http://schemas.microsoft.com/office/powerpoint/2010/main" val="26373192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680278"/>
      </p:ext>
    </p:extLst>
  </p:cSld>
  <p:clrMapOvr>
    <a:masterClrMapping/>
  </p:clrMapOvr>
  <p:extLst>
    <p:ext uri="{DCECCB84-F9BA-43D5-87BE-67443E8EF086}">
      <p15:sldGuideLst xmlns:p15="http://schemas.microsoft.com/office/powerpoint/2012/main">
        <p15:guide id="1" orient="horz" pos="1440">
          <p15:clr>
            <a:srgbClr val="FBAE40"/>
          </p15:clr>
        </p15:guide>
        <p15:guide id="2" pos="2568">
          <p15:clr>
            <a:srgbClr val="FBAE40"/>
          </p15:clr>
        </p15:guide>
        <p15:guide id="3" pos="5136">
          <p15:clr>
            <a:srgbClr val="FBAE40"/>
          </p15:clr>
        </p15:guide>
        <p15:guide id="4" orient="horz"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Blue Backgroun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071332"/>
      </p:ext>
    </p:extLst>
  </p:cSld>
  <p:clrMapOvr>
    <a:masterClrMapping/>
  </p:clrMapOvr>
  <p:extLst>
    <p:ext uri="{DCECCB84-F9BA-43D5-87BE-67443E8EF086}">
      <p15:sldGuideLst xmlns:p15="http://schemas.microsoft.com/office/powerpoint/2012/main">
        <p15:guide id="1" orient="horz" pos="1440">
          <p15:clr>
            <a:srgbClr val="FBAE40"/>
          </p15:clr>
        </p15:guide>
        <p15:guide id="2" pos="2568">
          <p15:clr>
            <a:srgbClr val="FBAE40"/>
          </p15:clr>
        </p15:guide>
        <p15:guide id="3" pos="5136">
          <p15:clr>
            <a:srgbClr val="FBAE40"/>
          </p15:clr>
        </p15:guide>
        <p15:guide id="4" orient="horz"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on Left +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9C8986D-3B81-5141-8629-A775F3301B22}"/>
              </a:ext>
            </a:extLst>
          </p:cNvPr>
          <p:cNvSpPr/>
          <p:nvPr userDrawn="1"/>
        </p:nvSpPr>
        <p:spPr>
          <a:xfrm>
            <a:off x="-1" y="-1"/>
            <a:ext cx="4021845" cy="68580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4">
            <a:extLst>
              <a:ext uri="{FF2B5EF4-FFF2-40B4-BE49-F238E27FC236}">
                <a16:creationId xmlns:a16="http://schemas.microsoft.com/office/drawing/2014/main" id="{17ADCFE3-BA8F-954B-8764-BE7CD9B00AC2}"/>
              </a:ext>
            </a:extLst>
          </p:cNvPr>
          <p:cNvSpPr>
            <a:spLocks noGrp="1"/>
          </p:cNvSpPr>
          <p:nvPr>
            <p:ph type="body" sz="quarter" idx="11" hasCustomPrompt="1"/>
          </p:nvPr>
        </p:nvSpPr>
        <p:spPr>
          <a:xfrm>
            <a:off x="4195762" y="1235075"/>
            <a:ext cx="7877176" cy="5416550"/>
          </a:xfrm>
        </p:spPr>
        <p:txBody>
          <a:bodyPr/>
          <a:lstStyle>
            <a:lvl1pPr>
              <a:defRPr/>
            </a:lvl1pPr>
            <a:lvl2pPr>
              <a:defRPr sz="3000">
                <a:solidFill>
                  <a:schemeClr val="tx1">
                    <a:lumMod val="75000"/>
                    <a:lumOff val="25000"/>
                  </a:schemeClr>
                </a:solidFill>
              </a:defRPr>
            </a:lvl2pPr>
          </a:lstStyle>
          <a:p>
            <a:pPr lvl="0"/>
            <a:r>
              <a:rPr lang="en-US" dirty="0"/>
              <a:t>Click here to add your body text. No more than 3 points per slide. Try to keep it to 1 line of text per point. “Appear” animations are automatically added to your text. </a:t>
            </a:r>
          </a:p>
          <a:p>
            <a:pPr lvl="1"/>
            <a:r>
              <a:rPr lang="en-US" dirty="0"/>
              <a:t>Second level</a:t>
            </a:r>
          </a:p>
        </p:txBody>
      </p:sp>
      <p:sp>
        <p:nvSpPr>
          <p:cNvPr id="3" name="Text Placeholder 8">
            <a:extLst>
              <a:ext uri="{FF2B5EF4-FFF2-40B4-BE49-F238E27FC236}">
                <a16:creationId xmlns:a16="http://schemas.microsoft.com/office/drawing/2014/main" id="{DC6BB821-3C5B-934D-AC17-FDF1E4ECD590}"/>
              </a:ext>
            </a:extLst>
          </p:cNvPr>
          <p:cNvSpPr>
            <a:spLocks noGrp="1"/>
          </p:cNvSpPr>
          <p:nvPr>
            <p:ph type="body" sz="quarter" idx="12" hasCustomPrompt="1"/>
          </p:nvPr>
        </p:nvSpPr>
        <p:spPr>
          <a:xfrm>
            <a:off x="4195762" y="0"/>
            <a:ext cx="7996238" cy="1235075"/>
          </a:xfrm>
        </p:spPr>
        <p:txBody>
          <a:bodyPr>
            <a:normAutofit/>
          </a:bodyPr>
          <a:lstStyle>
            <a:lvl1pPr marL="0" marR="0" indent="0" algn="l" defTabSz="914400" rtl="0" eaLnBrk="1" fontAlgn="auto" latinLnBrk="0" hangingPunct="1">
              <a:lnSpc>
                <a:spcPct val="100000"/>
              </a:lnSpc>
              <a:spcBef>
                <a:spcPts val="0"/>
              </a:spcBef>
              <a:spcAft>
                <a:spcPts val="4200"/>
              </a:spcAft>
              <a:buClrTx/>
              <a:buSzTx/>
              <a:buFontTx/>
              <a:buNone/>
              <a:tabLst/>
              <a:defRPr sz="4800" b="1" i="0">
                <a:solidFill>
                  <a:schemeClr val="accent1"/>
                </a:solidFill>
                <a:latin typeface="Source Sans Pro Black" panose="020B0503030403020204" pitchFamily="34" charset="0"/>
                <a:ea typeface="Source Sans Pro Black" panose="020B0503030403020204" pitchFamily="34" charset="0"/>
              </a:defRPr>
            </a:lvl1pPr>
          </a:lstStyle>
          <a:p>
            <a:pPr marL="0" marR="0" lvl="0" indent="0" algn="l" defTabSz="914400" rtl="0" eaLnBrk="1" fontAlgn="auto" latinLnBrk="0" hangingPunct="1">
              <a:lnSpc>
                <a:spcPct val="100000"/>
              </a:lnSpc>
              <a:spcBef>
                <a:spcPts val="0"/>
              </a:spcBef>
              <a:spcAft>
                <a:spcPts val="4200"/>
              </a:spcAft>
              <a:buClrTx/>
              <a:buSzTx/>
              <a:buFontTx/>
              <a:buNone/>
              <a:tabLst/>
              <a:defRPr/>
            </a:pPr>
            <a:r>
              <a:rPr lang="en-US" dirty="0"/>
              <a:t>Click to write your heading</a:t>
            </a:r>
          </a:p>
        </p:txBody>
      </p:sp>
      <p:cxnSp>
        <p:nvCxnSpPr>
          <p:cNvPr id="4" name="Straight Connector 3">
            <a:extLst>
              <a:ext uri="{FF2B5EF4-FFF2-40B4-BE49-F238E27FC236}">
                <a16:creationId xmlns:a16="http://schemas.microsoft.com/office/drawing/2014/main" id="{F5E6C1B6-6357-654E-BC0B-E8989D3BEA33}"/>
              </a:ext>
            </a:extLst>
          </p:cNvPr>
          <p:cNvCxnSpPr/>
          <p:nvPr userDrawn="1"/>
        </p:nvCxnSpPr>
        <p:spPr>
          <a:xfrm>
            <a:off x="4021845" y="-169333"/>
            <a:ext cx="0" cy="738293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77FF026-1C33-CD47-9EE6-F76EDB9BE314}"/>
              </a:ext>
            </a:extLst>
          </p:cNvPr>
          <p:cNvSpPr txBox="1"/>
          <p:nvPr userDrawn="1"/>
        </p:nvSpPr>
        <p:spPr>
          <a:xfrm>
            <a:off x="309868" y="335844"/>
            <a:ext cx="3402106" cy="6186309"/>
          </a:xfrm>
          <a:prstGeom prst="rect">
            <a:avLst/>
          </a:prstGeom>
          <a:noFill/>
        </p:spPr>
        <p:txBody>
          <a:bodyPr wrap="square" rtlCol="0">
            <a:spAutoFit/>
          </a:bodyPr>
          <a:lstStyle/>
          <a:p>
            <a:pPr marL="342900" indent="-342900">
              <a:buAutoNum type="arabicPeriod"/>
            </a:pPr>
            <a:r>
              <a:rPr lang="en-US" dirty="0"/>
              <a:t>Drag &amp; drop your photo onto the slide. </a:t>
            </a:r>
          </a:p>
          <a:p>
            <a:pPr marL="342900" indent="-342900">
              <a:buAutoNum type="arabicPeriod"/>
            </a:pPr>
            <a:r>
              <a:rPr lang="en-US" dirty="0"/>
              <a:t>Resize &amp; crop so the key part of the photo will show up here. You will want the picture to go to ALL THE WAY to the top, bottom, and left side. On the right, position it so it only just barely covers the red line. </a:t>
            </a:r>
          </a:p>
          <a:p>
            <a:pPr marL="342900" indent="-342900">
              <a:buAutoNum type="arabicPeriod"/>
            </a:pPr>
            <a:endParaRPr lang="en-US" dirty="0"/>
          </a:p>
          <a:p>
            <a:pPr marL="0" indent="0">
              <a:buNone/>
            </a:pPr>
            <a:r>
              <a:rPr lang="en-US" b="1" dirty="0"/>
              <a:t>IMPORTANT</a:t>
            </a:r>
            <a:r>
              <a:rPr lang="en-US" dirty="0"/>
              <a:t>: Only resize photos using </a:t>
            </a:r>
            <a:r>
              <a:rPr lang="en-US" b="1" dirty="0"/>
              <a:t>the CORNER SQUARE </a:t>
            </a:r>
            <a:r>
              <a:rPr lang="en-US" dirty="0"/>
              <a:t>to maintain proportions (never have distorted photos in your slides). Use that to get the HEIGHT you need (so it touches the top and bottom of the slide. Use </a:t>
            </a:r>
            <a:r>
              <a:rPr lang="en-US" b="1" dirty="0"/>
              <a:t>CROP</a:t>
            </a:r>
            <a:r>
              <a:rPr lang="en-US" dirty="0"/>
              <a:t> </a:t>
            </a:r>
            <a:r>
              <a:rPr lang="en-US" i="1" dirty="0"/>
              <a:t>(double click the photo and it will show up under “picture format” tab) </a:t>
            </a:r>
            <a:r>
              <a:rPr lang="en-US" dirty="0"/>
              <a:t>to get the photo to the WIDTH you need. </a:t>
            </a:r>
          </a:p>
        </p:txBody>
      </p:sp>
    </p:spTree>
    <p:extLst>
      <p:ext uri="{BB962C8B-B14F-4D97-AF65-F5344CB8AC3E}">
        <p14:creationId xmlns:p14="http://schemas.microsoft.com/office/powerpoint/2010/main" val="382878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tmplLst>
          <p:tmpl lvl="1">
            <p:tnLst>
              <p:par>
                <p:cTn presetID="1"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440">
          <p15:clr>
            <a:srgbClr val="FBAE40"/>
          </p15:clr>
        </p15:guide>
        <p15:guide id="2" pos="2568">
          <p15:clr>
            <a:srgbClr val="FBAE40"/>
          </p15:clr>
        </p15:guide>
        <p15:guide id="3" pos="5136">
          <p15:clr>
            <a:srgbClr val="FBAE40"/>
          </p15:clr>
        </p15:guide>
        <p15:guide id="4" orient="horz"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on Right +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9C8986D-3B81-5141-8629-A775F3301B22}"/>
              </a:ext>
            </a:extLst>
          </p:cNvPr>
          <p:cNvSpPr/>
          <p:nvPr userDrawn="1"/>
        </p:nvSpPr>
        <p:spPr>
          <a:xfrm>
            <a:off x="8212845" y="-1"/>
            <a:ext cx="4021845" cy="68580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4">
            <a:extLst>
              <a:ext uri="{FF2B5EF4-FFF2-40B4-BE49-F238E27FC236}">
                <a16:creationId xmlns:a16="http://schemas.microsoft.com/office/drawing/2014/main" id="{17ADCFE3-BA8F-954B-8764-BE7CD9B00AC2}"/>
              </a:ext>
            </a:extLst>
          </p:cNvPr>
          <p:cNvSpPr>
            <a:spLocks noGrp="1"/>
          </p:cNvSpPr>
          <p:nvPr>
            <p:ph type="body" sz="quarter" idx="11" hasCustomPrompt="1"/>
          </p:nvPr>
        </p:nvSpPr>
        <p:spPr>
          <a:xfrm>
            <a:off x="121204" y="1235075"/>
            <a:ext cx="7877176" cy="5416550"/>
          </a:xfrm>
        </p:spPr>
        <p:txBody>
          <a:bodyPr/>
          <a:lstStyle>
            <a:lvl1pPr>
              <a:defRPr/>
            </a:lvl1pPr>
            <a:lvl2pPr>
              <a:defRPr sz="3000">
                <a:solidFill>
                  <a:schemeClr val="tx1">
                    <a:lumMod val="75000"/>
                    <a:lumOff val="25000"/>
                  </a:schemeClr>
                </a:solidFill>
              </a:defRPr>
            </a:lvl2pPr>
          </a:lstStyle>
          <a:p>
            <a:pPr lvl="0"/>
            <a:r>
              <a:rPr lang="en-US" dirty="0"/>
              <a:t>Click here to add your body text. No more than 3 points per slide. Try to keep it to 1 line of text per point. “Appear” animations are automatically added to your text. </a:t>
            </a:r>
          </a:p>
          <a:p>
            <a:pPr lvl="1"/>
            <a:r>
              <a:rPr lang="en-US" dirty="0"/>
              <a:t>Second level</a:t>
            </a:r>
          </a:p>
        </p:txBody>
      </p:sp>
      <p:sp>
        <p:nvSpPr>
          <p:cNvPr id="3" name="Text Placeholder 8">
            <a:extLst>
              <a:ext uri="{FF2B5EF4-FFF2-40B4-BE49-F238E27FC236}">
                <a16:creationId xmlns:a16="http://schemas.microsoft.com/office/drawing/2014/main" id="{DC6BB821-3C5B-934D-AC17-FDF1E4ECD590}"/>
              </a:ext>
            </a:extLst>
          </p:cNvPr>
          <p:cNvSpPr>
            <a:spLocks noGrp="1"/>
          </p:cNvSpPr>
          <p:nvPr>
            <p:ph type="body" sz="quarter" idx="12" hasCustomPrompt="1"/>
          </p:nvPr>
        </p:nvSpPr>
        <p:spPr>
          <a:xfrm>
            <a:off x="121204" y="0"/>
            <a:ext cx="7996238" cy="1235075"/>
          </a:xfrm>
        </p:spPr>
        <p:txBody>
          <a:bodyPr>
            <a:normAutofit/>
          </a:bodyPr>
          <a:lstStyle>
            <a:lvl1pPr marL="0" marR="0" indent="0" algn="l" defTabSz="914400" rtl="0" eaLnBrk="1" fontAlgn="auto" latinLnBrk="0" hangingPunct="1">
              <a:lnSpc>
                <a:spcPct val="100000"/>
              </a:lnSpc>
              <a:spcBef>
                <a:spcPts val="0"/>
              </a:spcBef>
              <a:spcAft>
                <a:spcPts val="4200"/>
              </a:spcAft>
              <a:buClrTx/>
              <a:buSzTx/>
              <a:buFontTx/>
              <a:buNone/>
              <a:tabLst/>
              <a:defRPr sz="4800" b="1" i="0">
                <a:solidFill>
                  <a:schemeClr val="accent1"/>
                </a:solidFill>
                <a:latin typeface="Source Sans Pro Black" panose="020B0503030403020204" pitchFamily="34" charset="0"/>
                <a:ea typeface="Source Sans Pro Black" panose="020B0503030403020204" pitchFamily="34" charset="0"/>
              </a:defRPr>
            </a:lvl1pPr>
          </a:lstStyle>
          <a:p>
            <a:pPr marL="0" marR="0" lvl="0" indent="0" algn="l" defTabSz="914400" rtl="0" eaLnBrk="1" fontAlgn="auto" latinLnBrk="0" hangingPunct="1">
              <a:lnSpc>
                <a:spcPct val="100000"/>
              </a:lnSpc>
              <a:spcBef>
                <a:spcPts val="0"/>
              </a:spcBef>
              <a:spcAft>
                <a:spcPts val="4200"/>
              </a:spcAft>
              <a:buClrTx/>
              <a:buSzTx/>
              <a:buFontTx/>
              <a:buNone/>
              <a:tabLst/>
              <a:defRPr/>
            </a:pPr>
            <a:r>
              <a:rPr lang="en-US" dirty="0"/>
              <a:t>Click to write your heading</a:t>
            </a:r>
          </a:p>
        </p:txBody>
      </p:sp>
      <p:cxnSp>
        <p:nvCxnSpPr>
          <p:cNvPr id="4" name="Straight Connector 3">
            <a:extLst>
              <a:ext uri="{FF2B5EF4-FFF2-40B4-BE49-F238E27FC236}">
                <a16:creationId xmlns:a16="http://schemas.microsoft.com/office/drawing/2014/main" id="{F5E6C1B6-6357-654E-BC0B-E8989D3BEA33}"/>
              </a:ext>
            </a:extLst>
          </p:cNvPr>
          <p:cNvCxnSpPr/>
          <p:nvPr userDrawn="1"/>
        </p:nvCxnSpPr>
        <p:spPr>
          <a:xfrm>
            <a:off x="8212845" y="-169333"/>
            <a:ext cx="0" cy="738293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77FF026-1C33-CD47-9EE6-F76EDB9BE314}"/>
              </a:ext>
            </a:extLst>
          </p:cNvPr>
          <p:cNvSpPr txBox="1"/>
          <p:nvPr userDrawn="1"/>
        </p:nvSpPr>
        <p:spPr>
          <a:xfrm>
            <a:off x="8522714" y="335844"/>
            <a:ext cx="3402106" cy="6186309"/>
          </a:xfrm>
          <a:prstGeom prst="rect">
            <a:avLst/>
          </a:prstGeom>
          <a:noFill/>
        </p:spPr>
        <p:txBody>
          <a:bodyPr wrap="square" rtlCol="0">
            <a:spAutoFit/>
          </a:bodyPr>
          <a:lstStyle/>
          <a:p>
            <a:pPr marL="342900" indent="-342900">
              <a:buAutoNum type="arabicPeriod"/>
            </a:pPr>
            <a:r>
              <a:rPr lang="en-US" dirty="0"/>
              <a:t>Drag &amp; drop your photo onto the slide. </a:t>
            </a:r>
          </a:p>
          <a:p>
            <a:pPr marL="342900" indent="-342900">
              <a:buAutoNum type="arabicPeriod"/>
            </a:pPr>
            <a:r>
              <a:rPr lang="en-US" dirty="0"/>
              <a:t>Resize &amp; crop so the key part of the photo will show up here. You will want the picture to go to ALL THE WAY to the top, bottom, and right side. On the right, position it so it only just barely covers the red line. </a:t>
            </a:r>
          </a:p>
          <a:p>
            <a:pPr marL="342900" indent="-342900">
              <a:buAutoNum type="arabicPeriod"/>
            </a:pPr>
            <a:endParaRPr lang="en-US" dirty="0"/>
          </a:p>
          <a:p>
            <a:pPr marL="0" indent="0">
              <a:buNone/>
            </a:pPr>
            <a:r>
              <a:rPr lang="en-US" b="1" dirty="0"/>
              <a:t>IMPORTANT</a:t>
            </a:r>
            <a:r>
              <a:rPr lang="en-US" dirty="0"/>
              <a:t>: Only resize photos using </a:t>
            </a:r>
            <a:r>
              <a:rPr lang="en-US" b="1" dirty="0"/>
              <a:t>the CORNER SQUARE </a:t>
            </a:r>
            <a:r>
              <a:rPr lang="en-US" dirty="0"/>
              <a:t>to maintain proportions (never have distorted photos in your slides). Use that to get the HEIGHT you need (so it touches the top and bottom of the slide. Use </a:t>
            </a:r>
            <a:r>
              <a:rPr lang="en-US" b="1" dirty="0"/>
              <a:t>CROP</a:t>
            </a:r>
            <a:r>
              <a:rPr lang="en-US" dirty="0"/>
              <a:t> </a:t>
            </a:r>
            <a:r>
              <a:rPr lang="en-US" i="1" dirty="0"/>
              <a:t>(double click the photo and it will show up under “picture format” tab) </a:t>
            </a:r>
            <a:r>
              <a:rPr lang="en-US" dirty="0"/>
              <a:t>to get the photo to the WIDTH you need. </a:t>
            </a:r>
          </a:p>
        </p:txBody>
      </p:sp>
    </p:spTree>
    <p:extLst>
      <p:ext uri="{BB962C8B-B14F-4D97-AF65-F5344CB8AC3E}">
        <p14:creationId xmlns:p14="http://schemas.microsoft.com/office/powerpoint/2010/main" val="225650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tmplLst>
          <p:tmpl lvl="1">
            <p:tnLst>
              <p:par>
                <p:cTn presetID="1"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440">
          <p15:clr>
            <a:srgbClr val="FBAE40"/>
          </p15:clr>
        </p15:guide>
        <p15:guide id="2" pos="2568">
          <p15:clr>
            <a:srgbClr val="FBAE40"/>
          </p15:clr>
        </p15:guide>
        <p15:guide id="3" pos="5136">
          <p15:clr>
            <a:srgbClr val="FBAE40"/>
          </p15:clr>
        </p15:guide>
        <p15:guide id="4" orient="horz"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v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6F64FD-A15E-B34A-80A5-36DBA9E674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4161" y="0"/>
            <a:ext cx="19186985" cy="12710160"/>
          </a:xfrm>
          <a:prstGeom prst="rect">
            <a:avLst/>
          </a:prstGeom>
        </p:spPr>
      </p:pic>
      <p:sp>
        <p:nvSpPr>
          <p:cNvPr id="4" name="Rectangle 3">
            <a:extLst>
              <a:ext uri="{FF2B5EF4-FFF2-40B4-BE49-F238E27FC236}">
                <a16:creationId xmlns:a16="http://schemas.microsoft.com/office/drawing/2014/main" id="{BACFEB84-4189-FF46-98D8-7DF7091975A5}"/>
              </a:ext>
            </a:extLst>
          </p:cNvPr>
          <p:cNvSpPr/>
          <p:nvPr userDrawn="1"/>
        </p:nvSpPr>
        <p:spPr>
          <a:xfrm>
            <a:off x="-652637" y="-363194"/>
            <a:ext cx="12765980" cy="8758989"/>
          </a:xfrm>
          <a:prstGeom prst="rect">
            <a:avLst/>
          </a:prstGeom>
          <a:solidFill>
            <a:schemeClr val="accent1">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55E74A0-90EC-1F48-B01B-74A22F2BAEE9}"/>
              </a:ext>
            </a:extLst>
          </p:cNvPr>
          <p:cNvSpPr>
            <a:spLocks noGrp="1"/>
          </p:cNvSpPr>
          <p:nvPr>
            <p:ph type="ctrTitle" hasCustomPrompt="1"/>
          </p:nvPr>
        </p:nvSpPr>
        <p:spPr>
          <a:xfrm>
            <a:off x="78657" y="442451"/>
            <a:ext cx="12260827" cy="1951703"/>
          </a:xfrm>
        </p:spPr>
        <p:txBody>
          <a:bodyPr anchor="t">
            <a:noAutofit/>
          </a:bodyPr>
          <a:lstStyle>
            <a:lvl1pPr algn="l">
              <a:defRPr sz="7200" b="1" i="0">
                <a:solidFill>
                  <a:schemeClr val="bg1"/>
                </a:solidFill>
                <a:latin typeface="Source Sans Pro Black" panose="020B0503030403020204" pitchFamily="34" charset="0"/>
                <a:ea typeface="Source Sans Pro Black" panose="020B0503030403020204" pitchFamily="34" charset="0"/>
              </a:defRPr>
            </a:lvl1pPr>
          </a:lstStyle>
          <a:p>
            <a:r>
              <a:rPr lang="en-US" dirty="0"/>
              <a:t>Click to write your title</a:t>
            </a:r>
          </a:p>
        </p:txBody>
      </p:sp>
      <p:sp>
        <p:nvSpPr>
          <p:cNvPr id="6" name="Subtitle 2">
            <a:extLst>
              <a:ext uri="{FF2B5EF4-FFF2-40B4-BE49-F238E27FC236}">
                <a16:creationId xmlns:a16="http://schemas.microsoft.com/office/drawing/2014/main" id="{FDFF627D-6CE1-4340-8255-FEC14D6BFBEB}"/>
              </a:ext>
            </a:extLst>
          </p:cNvPr>
          <p:cNvSpPr>
            <a:spLocks noGrp="1"/>
          </p:cNvSpPr>
          <p:nvPr>
            <p:ph type="subTitle" idx="1" hasCustomPrompt="1"/>
          </p:nvPr>
        </p:nvSpPr>
        <p:spPr>
          <a:xfrm>
            <a:off x="0" y="4670325"/>
            <a:ext cx="7767484" cy="1061881"/>
          </a:xfrm>
        </p:spPr>
        <p:txBody>
          <a:bodyPr/>
          <a:lstStyle>
            <a:lvl1pPr marL="0" indent="0" algn="l">
              <a:buNone/>
              <a:defRPr sz="2400" b="1" i="0">
                <a:latin typeface="Source Sans Pro Black" panose="020B0503030403020204" pitchFamily="34" charset="0"/>
                <a:ea typeface="Source Sans Pro Black"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write your name</a:t>
            </a:r>
          </a:p>
        </p:txBody>
      </p:sp>
      <p:sp>
        <p:nvSpPr>
          <p:cNvPr id="7" name="Text Placeholder 14">
            <a:extLst>
              <a:ext uri="{FF2B5EF4-FFF2-40B4-BE49-F238E27FC236}">
                <a16:creationId xmlns:a16="http://schemas.microsoft.com/office/drawing/2014/main" id="{80BEE70E-935C-A549-8852-2624588F70F8}"/>
              </a:ext>
            </a:extLst>
          </p:cNvPr>
          <p:cNvSpPr>
            <a:spLocks noGrp="1"/>
          </p:cNvSpPr>
          <p:nvPr>
            <p:ph type="body" sz="quarter" idx="10" hasCustomPrompt="1"/>
          </p:nvPr>
        </p:nvSpPr>
        <p:spPr>
          <a:xfrm>
            <a:off x="1" y="5732207"/>
            <a:ext cx="8153400" cy="437365"/>
          </a:xfrm>
        </p:spPr>
        <p:txBody>
          <a:bodyPr>
            <a:normAutofit/>
          </a:bodyPr>
          <a:lstStyle>
            <a:lvl1pPr marL="0" indent="0" algn="l">
              <a:buFontTx/>
              <a:buNone/>
              <a:defRPr sz="2400">
                <a:solidFill>
                  <a:schemeClr val="tx1"/>
                </a:solidFill>
              </a:defRPr>
            </a:lvl1pPr>
            <a:lvl2pPr marL="457200" indent="0">
              <a:buFont typeface="Arial" panose="020B0604020202020204" pitchFamily="34" charset="0"/>
              <a:buNone/>
              <a:defRPr/>
            </a:lvl2pPr>
          </a:lstStyle>
          <a:p>
            <a:pPr lvl="0"/>
            <a:r>
              <a:rPr lang="en-US" dirty="0"/>
              <a:t>Click to write additional info</a:t>
            </a:r>
          </a:p>
        </p:txBody>
      </p:sp>
      <p:pic>
        <p:nvPicPr>
          <p:cNvPr id="9" name="Picture 8">
            <a:extLst>
              <a:ext uri="{FF2B5EF4-FFF2-40B4-BE49-F238E27FC236}">
                <a16:creationId xmlns:a16="http://schemas.microsoft.com/office/drawing/2014/main" id="{BDF99BCC-B937-AA4D-95E4-D11203AF046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657" y="6362999"/>
            <a:ext cx="1309633" cy="366426"/>
          </a:xfrm>
          <a:prstGeom prst="rect">
            <a:avLst/>
          </a:prstGeom>
        </p:spPr>
      </p:pic>
    </p:spTree>
    <p:extLst>
      <p:ext uri="{BB962C8B-B14F-4D97-AF65-F5344CB8AC3E}">
        <p14:creationId xmlns:p14="http://schemas.microsoft.com/office/powerpoint/2010/main" val="2526465382"/>
      </p:ext>
    </p:extLst>
  </p:cSld>
  <p:clrMapOvr>
    <a:masterClrMapping/>
  </p:clrMapOvr>
  <p:extLst>
    <p:ext uri="{DCECCB84-F9BA-43D5-87BE-67443E8EF086}">
      <p15:sldGuideLst xmlns:p15="http://schemas.microsoft.com/office/powerpoint/2012/main">
        <p15:guide id="1" orient="horz" pos="1440">
          <p15:clr>
            <a:srgbClr val="FBAE40"/>
          </p15:clr>
        </p15:guide>
        <p15:guide id="2" pos="2568">
          <p15:clr>
            <a:srgbClr val="FBAE40"/>
          </p15:clr>
        </p15:guide>
        <p15:guide id="3" pos="5136">
          <p15:clr>
            <a:srgbClr val="FBAE40"/>
          </p15:clr>
        </p15:guide>
        <p15:guide id="4" orient="horz" pos="2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ll text slides - NO animation">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3A3295-6335-F245-BD8B-F491D692A8EE}"/>
              </a:ext>
            </a:extLst>
          </p:cNvPr>
          <p:cNvSpPr>
            <a:spLocks noGrp="1"/>
          </p:cNvSpPr>
          <p:nvPr>
            <p:ph type="body" sz="quarter" idx="10" hasCustomPrompt="1"/>
          </p:nvPr>
        </p:nvSpPr>
        <p:spPr>
          <a:xfrm>
            <a:off x="631825" y="1235075"/>
            <a:ext cx="11441113" cy="5416550"/>
          </a:xfrm>
        </p:spPr>
        <p:txBody>
          <a:bodyPr/>
          <a:lstStyle>
            <a:lvl1pPr>
              <a:defRPr/>
            </a:lvl1pPr>
            <a:lvl2pPr>
              <a:defRPr sz="3000">
                <a:solidFill>
                  <a:schemeClr val="tx1">
                    <a:lumMod val="75000"/>
                    <a:lumOff val="25000"/>
                  </a:schemeClr>
                </a:solidFill>
              </a:defRPr>
            </a:lvl2pPr>
          </a:lstStyle>
          <a:p>
            <a:pPr lvl="0"/>
            <a:r>
              <a:rPr lang="en-US" dirty="0"/>
              <a:t>All text slides for repetition purposes (e.g., re-stating info). No appear animations.</a:t>
            </a:r>
          </a:p>
          <a:p>
            <a:pPr lvl="1"/>
            <a:r>
              <a:rPr lang="en-US" dirty="0"/>
              <a:t>Second level</a:t>
            </a:r>
          </a:p>
        </p:txBody>
      </p:sp>
      <p:sp>
        <p:nvSpPr>
          <p:cNvPr id="8" name="Title 1">
            <a:extLst>
              <a:ext uri="{FF2B5EF4-FFF2-40B4-BE49-F238E27FC236}">
                <a16:creationId xmlns:a16="http://schemas.microsoft.com/office/drawing/2014/main" id="{C647127D-D2F2-B74D-88AC-3C88C66F2FAF}"/>
              </a:ext>
            </a:extLst>
          </p:cNvPr>
          <p:cNvSpPr>
            <a:spLocks noGrp="1"/>
          </p:cNvSpPr>
          <p:nvPr>
            <p:ph type="title" hasCustomPrompt="1"/>
          </p:nvPr>
        </p:nvSpPr>
        <p:spPr>
          <a:xfrm>
            <a:off x="0" y="0"/>
            <a:ext cx="12192000" cy="716544"/>
          </a:xfrm>
          <a:prstGeom prst="rect">
            <a:avLst/>
          </a:prstGeom>
        </p:spPr>
        <p:txBody>
          <a:bodyPr/>
          <a:lstStyle>
            <a:lvl1pPr marL="91440">
              <a:defRPr>
                <a:solidFill>
                  <a:schemeClr val="accent1"/>
                </a:solidFill>
              </a:defRPr>
            </a:lvl1pPr>
          </a:lstStyle>
          <a:p>
            <a:r>
              <a:rPr lang="en-US" dirty="0"/>
              <a:t>Click here to write your heading</a:t>
            </a:r>
          </a:p>
        </p:txBody>
      </p:sp>
      <p:cxnSp>
        <p:nvCxnSpPr>
          <p:cNvPr id="9" name="Straight Connector 8">
            <a:extLst>
              <a:ext uri="{FF2B5EF4-FFF2-40B4-BE49-F238E27FC236}">
                <a16:creationId xmlns:a16="http://schemas.microsoft.com/office/drawing/2014/main" id="{E933C2FD-9D4A-3443-8942-0F4E34223D0A}"/>
              </a:ext>
            </a:extLst>
          </p:cNvPr>
          <p:cNvCxnSpPr/>
          <p:nvPr userDrawn="1"/>
        </p:nvCxnSpPr>
        <p:spPr>
          <a:xfrm>
            <a:off x="213754" y="716543"/>
            <a:ext cx="1092381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Graphic 9" descr="Laptop">
            <a:extLst>
              <a:ext uri="{FF2B5EF4-FFF2-40B4-BE49-F238E27FC236}">
                <a16:creationId xmlns:a16="http://schemas.microsoft.com/office/drawing/2014/main" id="{B324C151-5052-AE43-8A94-D885319E72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5500" y="188354"/>
            <a:ext cx="1018146" cy="1018146"/>
          </a:xfrm>
          <a:prstGeom prst="rect">
            <a:avLst/>
          </a:prstGeom>
        </p:spPr>
      </p:pic>
    </p:spTree>
    <p:extLst>
      <p:ext uri="{BB962C8B-B14F-4D97-AF65-F5344CB8AC3E}">
        <p14:creationId xmlns:p14="http://schemas.microsoft.com/office/powerpoint/2010/main" val="3541247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 General">
    <p:bg>
      <p:bgPr>
        <a:solidFill>
          <a:schemeClr val="accent4"/>
        </a:solidFill>
        <a:effectLst/>
      </p:bgPr>
    </p:bg>
    <p:spTree>
      <p:nvGrpSpPr>
        <p:cNvPr id="1" name=""/>
        <p:cNvGrpSpPr/>
        <p:nvPr/>
      </p:nvGrpSpPr>
      <p:grpSpPr>
        <a:xfrm>
          <a:off x="0" y="0"/>
          <a:ext cx="0" cy="0"/>
          <a:chOff x="0" y="0"/>
          <a:chExt cx="0" cy="0"/>
        </a:xfrm>
      </p:grpSpPr>
      <p:sp>
        <p:nvSpPr>
          <p:cNvPr id="7" name="Triangle 6">
            <a:extLst>
              <a:ext uri="{FF2B5EF4-FFF2-40B4-BE49-F238E27FC236}">
                <a16:creationId xmlns:a16="http://schemas.microsoft.com/office/drawing/2014/main" id="{C5DCD73E-50B8-144C-A1CE-FFD1C2307654}"/>
              </a:ext>
            </a:extLst>
          </p:cNvPr>
          <p:cNvSpPr/>
          <p:nvPr userDrawn="1"/>
        </p:nvSpPr>
        <p:spPr>
          <a:xfrm rot="5400000">
            <a:off x="-1302289" y="1302288"/>
            <a:ext cx="6858000" cy="4253423"/>
          </a:xfrm>
          <a:prstGeom prst="triangle">
            <a:avLst/>
          </a:prstGeom>
          <a:solidFill>
            <a:srgbClr val="D4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Web design">
            <a:extLst>
              <a:ext uri="{FF2B5EF4-FFF2-40B4-BE49-F238E27FC236}">
                <a16:creationId xmlns:a16="http://schemas.microsoft.com/office/drawing/2014/main" id="{1575F8B1-C7BB-7C4C-BAA8-92B7F396681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0319" y="2116835"/>
            <a:ext cx="2624328" cy="2624328"/>
          </a:xfrm>
          <a:prstGeom prst="rect">
            <a:avLst/>
          </a:prstGeom>
        </p:spPr>
      </p:pic>
      <p:sp>
        <p:nvSpPr>
          <p:cNvPr id="6" name="TextBox 5">
            <a:extLst>
              <a:ext uri="{FF2B5EF4-FFF2-40B4-BE49-F238E27FC236}">
                <a16:creationId xmlns:a16="http://schemas.microsoft.com/office/drawing/2014/main" id="{76AE5E2A-A20B-9F41-9B48-8D83AD393F59}"/>
              </a:ext>
            </a:extLst>
          </p:cNvPr>
          <p:cNvSpPr txBox="1"/>
          <p:nvPr userDrawn="1"/>
        </p:nvSpPr>
        <p:spPr>
          <a:xfrm>
            <a:off x="4412481" y="1151452"/>
            <a:ext cx="7569200" cy="4555093"/>
          </a:xfrm>
          <a:prstGeom prst="rect">
            <a:avLst/>
          </a:prstGeom>
          <a:noFill/>
        </p:spPr>
        <p:txBody>
          <a:bodyPr wrap="square" rtlCol="0">
            <a:spAutoFit/>
          </a:bodyPr>
          <a:lstStyle/>
          <a:p>
            <a:pPr algn="ctr"/>
            <a:r>
              <a:rPr lang="en-US" sz="29000" b="1" dirty="0">
                <a:solidFill>
                  <a:srgbClr val="D4D3D3"/>
                </a:solidFill>
                <a:latin typeface="+mj-lt"/>
              </a:rPr>
              <a:t>LAB</a:t>
            </a:r>
          </a:p>
        </p:txBody>
      </p:sp>
    </p:spTree>
    <p:extLst>
      <p:ext uri="{BB962C8B-B14F-4D97-AF65-F5344CB8AC3E}">
        <p14:creationId xmlns:p14="http://schemas.microsoft.com/office/powerpoint/2010/main" val="14046298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con + Text with animatio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EE43C6-6FA0-064E-8037-79EA02B10E4F}"/>
              </a:ext>
            </a:extLst>
          </p:cNvPr>
          <p:cNvSpPr/>
          <p:nvPr userDrawn="1"/>
        </p:nvSpPr>
        <p:spPr>
          <a:xfrm>
            <a:off x="0" y="0"/>
            <a:ext cx="2480441"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4">
            <a:extLst>
              <a:ext uri="{FF2B5EF4-FFF2-40B4-BE49-F238E27FC236}">
                <a16:creationId xmlns:a16="http://schemas.microsoft.com/office/drawing/2014/main" id="{7D4DB913-A4A3-4A42-83ED-958DE60E616D}"/>
              </a:ext>
            </a:extLst>
          </p:cNvPr>
          <p:cNvSpPr>
            <a:spLocks noGrp="1"/>
          </p:cNvSpPr>
          <p:nvPr>
            <p:ph type="body" sz="quarter" idx="11" hasCustomPrompt="1"/>
          </p:nvPr>
        </p:nvSpPr>
        <p:spPr>
          <a:xfrm>
            <a:off x="3297382" y="1235075"/>
            <a:ext cx="8775556" cy="5416550"/>
          </a:xfrm>
        </p:spPr>
        <p:txBody>
          <a:bodyPr/>
          <a:lstStyle>
            <a:lvl1pPr>
              <a:defRPr/>
            </a:lvl1pPr>
            <a:lvl2pPr>
              <a:defRPr sz="3000">
                <a:solidFill>
                  <a:schemeClr val="tx1">
                    <a:lumMod val="75000"/>
                    <a:lumOff val="25000"/>
                  </a:schemeClr>
                </a:solidFill>
              </a:defRPr>
            </a:lvl2pPr>
          </a:lstStyle>
          <a:p>
            <a:pPr lvl="0"/>
            <a:r>
              <a:rPr lang="en-US" dirty="0"/>
              <a:t>Click here to add your body text. No more than 5 points per slide. Try to keep it to 1 line of text per point. “Appear” animations are automatically added to your text. </a:t>
            </a:r>
          </a:p>
          <a:p>
            <a:pPr lvl="1"/>
            <a:r>
              <a:rPr lang="en-US" dirty="0"/>
              <a:t>Second level</a:t>
            </a:r>
          </a:p>
        </p:txBody>
      </p:sp>
      <p:sp>
        <p:nvSpPr>
          <p:cNvPr id="9" name="Text Placeholder 8">
            <a:extLst>
              <a:ext uri="{FF2B5EF4-FFF2-40B4-BE49-F238E27FC236}">
                <a16:creationId xmlns:a16="http://schemas.microsoft.com/office/drawing/2014/main" id="{AE44694C-027C-7F41-934D-1C57743E14DA}"/>
              </a:ext>
            </a:extLst>
          </p:cNvPr>
          <p:cNvSpPr>
            <a:spLocks noGrp="1"/>
          </p:cNvSpPr>
          <p:nvPr>
            <p:ph type="body" sz="quarter" idx="12" hasCustomPrompt="1"/>
          </p:nvPr>
        </p:nvSpPr>
        <p:spPr>
          <a:xfrm>
            <a:off x="2701925" y="0"/>
            <a:ext cx="9490075" cy="1235075"/>
          </a:xfrm>
        </p:spPr>
        <p:txBody>
          <a:bodyPr>
            <a:normAutofit/>
          </a:bodyPr>
          <a:lstStyle>
            <a:lvl1pPr marL="0" marR="0" indent="0" algn="l" defTabSz="914400" rtl="0" eaLnBrk="1" fontAlgn="auto" latinLnBrk="0" hangingPunct="1">
              <a:lnSpc>
                <a:spcPct val="100000"/>
              </a:lnSpc>
              <a:spcBef>
                <a:spcPts val="0"/>
              </a:spcBef>
              <a:spcAft>
                <a:spcPts val="4200"/>
              </a:spcAft>
              <a:buClrTx/>
              <a:buSzTx/>
              <a:buFontTx/>
              <a:buNone/>
              <a:tabLst/>
              <a:defRPr sz="4800" b="1" i="0">
                <a:solidFill>
                  <a:schemeClr val="accent4"/>
                </a:solidFill>
                <a:latin typeface="Source Sans Pro Black" panose="020B0503030403020204" pitchFamily="34" charset="0"/>
                <a:ea typeface="Source Sans Pro Black" panose="020B0503030403020204" pitchFamily="34" charset="0"/>
              </a:defRPr>
            </a:lvl1pPr>
          </a:lstStyle>
          <a:p>
            <a:pPr marL="0" marR="0" lvl="0" indent="0" algn="l" defTabSz="914400" rtl="0" eaLnBrk="1" fontAlgn="auto" latinLnBrk="0" hangingPunct="1">
              <a:lnSpc>
                <a:spcPct val="100000"/>
              </a:lnSpc>
              <a:spcBef>
                <a:spcPts val="0"/>
              </a:spcBef>
              <a:spcAft>
                <a:spcPts val="4200"/>
              </a:spcAft>
              <a:buClrTx/>
              <a:buSzTx/>
              <a:buFontTx/>
              <a:buNone/>
              <a:tabLst/>
              <a:defRPr/>
            </a:pPr>
            <a:r>
              <a:rPr lang="en-US" dirty="0"/>
              <a:t>Click here to write your heading</a:t>
            </a:r>
          </a:p>
        </p:txBody>
      </p:sp>
      <p:sp>
        <p:nvSpPr>
          <p:cNvPr id="2" name="TextBox 1">
            <a:extLst>
              <a:ext uri="{FF2B5EF4-FFF2-40B4-BE49-F238E27FC236}">
                <a16:creationId xmlns:a16="http://schemas.microsoft.com/office/drawing/2014/main" id="{409EE6E6-E088-344A-8D45-3C638EE06EF4}"/>
              </a:ext>
            </a:extLst>
          </p:cNvPr>
          <p:cNvSpPr txBox="1"/>
          <p:nvPr userDrawn="1"/>
        </p:nvSpPr>
        <p:spPr>
          <a:xfrm>
            <a:off x="545507" y="4138652"/>
            <a:ext cx="1281941" cy="553998"/>
          </a:xfrm>
          <a:prstGeom prst="rect">
            <a:avLst/>
          </a:prstGeom>
          <a:noFill/>
        </p:spPr>
        <p:txBody>
          <a:bodyPr wrap="square" rtlCol="0">
            <a:spAutoFit/>
          </a:bodyPr>
          <a:lstStyle/>
          <a:p>
            <a:pPr algn="ctr"/>
            <a:r>
              <a:rPr lang="en-US" sz="3000" b="1" dirty="0">
                <a:solidFill>
                  <a:schemeClr val="bg1"/>
                </a:solidFill>
              </a:rPr>
              <a:t>Lab</a:t>
            </a:r>
          </a:p>
        </p:txBody>
      </p:sp>
      <p:pic>
        <p:nvPicPr>
          <p:cNvPr id="8" name="Graphic 7" descr="Web design">
            <a:extLst>
              <a:ext uri="{FF2B5EF4-FFF2-40B4-BE49-F238E27FC236}">
                <a16:creationId xmlns:a16="http://schemas.microsoft.com/office/drawing/2014/main" id="{291EA7C1-6CE4-0746-A7A9-B8B65C1240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087" y="2205735"/>
            <a:ext cx="2112265" cy="2112265"/>
          </a:xfrm>
          <a:prstGeom prst="rect">
            <a:avLst/>
          </a:prstGeom>
        </p:spPr>
      </p:pic>
    </p:spTree>
    <p:extLst>
      <p:ext uri="{BB962C8B-B14F-4D97-AF65-F5344CB8AC3E}">
        <p14:creationId xmlns:p14="http://schemas.microsoft.com/office/powerpoint/2010/main" val="41047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ulti-purpos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CA1C6-928B-4BB0-A8D3-BF4D7B19FDD1}"/>
              </a:ext>
            </a:extLst>
          </p:cNvPr>
          <p:cNvSpPr>
            <a:spLocks noGrp="1"/>
          </p:cNvSpPr>
          <p:nvPr>
            <p:ph type="title" hasCustomPrompt="1"/>
          </p:nvPr>
        </p:nvSpPr>
        <p:spPr>
          <a:xfrm>
            <a:off x="0" y="0"/>
            <a:ext cx="12192000" cy="716544"/>
          </a:xfrm>
          <a:prstGeom prst="rect">
            <a:avLst/>
          </a:prstGeom>
        </p:spPr>
        <p:txBody>
          <a:bodyPr/>
          <a:lstStyle>
            <a:lvl1pPr marL="91440">
              <a:defRPr>
                <a:solidFill>
                  <a:schemeClr val="accent4"/>
                </a:solidFill>
              </a:defRPr>
            </a:lvl1pPr>
          </a:lstStyle>
          <a:p>
            <a:r>
              <a:rPr lang="en-US" dirty="0"/>
              <a:t>Click here to write your heading</a:t>
            </a:r>
          </a:p>
        </p:txBody>
      </p:sp>
      <p:cxnSp>
        <p:nvCxnSpPr>
          <p:cNvPr id="6" name="Straight Connector 5">
            <a:extLst>
              <a:ext uri="{FF2B5EF4-FFF2-40B4-BE49-F238E27FC236}">
                <a16:creationId xmlns:a16="http://schemas.microsoft.com/office/drawing/2014/main" id="{BA77BB6E-1C58-7C49-AD94-86528BB07702}"/>
              </a:ext>
            </a:extLst>
          </p:cNvPr>
          <p:cNvCxnSpPr/>
          <p:nvPr userDrawn="1"/>
        </p:nvCxnSpPr>
        <p:spPr>
          <a:xfrm>
            <a:off x="213754" y="716543"/>
            <a:ext cx="10923814"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Graphic 6" descr="Web design">
            <a:extLst>
              <a:ext uri="{FF2B5EF4-FFF2-40B4-BE49-F238E27FC236}">
                <a16:creationId xmlns:a16="http://schemas.microsoft.com/office/drawing/2014/main" id="{191BA322-BDDF-F04B-9634-744692869B9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8073" y="147865"/>
            <a:ext cx="914400" cy="914400"/>
          </a:xfrm>
          <a:prstGeom prst="rect">
            <a:avLst/>
          </a:prstGeom>
        </p:spPr>
      </p:pic>
    </p:spTree>
    <p:extLst>
      <p:ext uri="{BB962C8B-B14F-4D97-AF65-F5344CB8AC3E}">
        <p14:creationId xmlns:p14="http://schemas.microsoft.com/office/powerpoint/2010/main" val="1107726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ll text slides - with animation">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3A3295-6335-F245-BD8B-F491D692A8EE}"/>
              </a:ext>
            </a:extLst>
          </p:cNvPr>
          <p:cNvSpPr>
            <a:spLocks noGrp="1"/>
          </p:cNvSpPr>
          <p:nvPr>
            <p:ph type="body" sz="quarter" idx="10" hasCustomPrompt="1"/>
          </p:nvPr>
        </p:nvSpPr>
        <p:spPr>
          <a:xfrm>
            <a:off x="631825" y="1235075"/>
            <a:ext cx="11441113" cy="5416550"/>
          </a:xfrm>
        </p:spPr>
        <p:txBody>
          <a:bodyPr/>
          <a:lstStyle>
            <a:lvl1pPr>
              <a:defRPr/>
            </a:lvl1pPr>
            <a:lvl2pPr>
              <a:defRPr sz="3000">
                <a:solidFill>
                  <a:schemeClr val="tx1">
                    <a:lumMod val="75000"/>
                    <a:lumOff val="25000"/>
                  </a:schemeClr>
                </a:solidFill>
              </a:defRPr>
            </a:lvl2pPr>
          </a:lstStyle>
          <a:p>
            <a:pPr lvl="0"/>
            <a:r>
              <a:rPr lang="en-US" dirty="0"/>
              <a:t>Click here to add your body text. No more than 5 points per slide. Try to keep it to 1 line of text per point. “Appear” animations are automatically added to your text. </a:t>
            </a:r>
          </a:p>
          <a:p>
            <a:pPr lvl="1"/>
            <a:r>
              <a:rPr lang="en-US" dirty="0"/>
              <a:t>Second level</a:t>
            </a:r>
          </a:p>
        </p:txBody>
      </p:sp>
      <p:sp>
        <p:nvSpPr>
          <p:cNvPr id="8" name="Title 1">
            <a:extLst>
              <a:ext uri="{FF2B5EF4-FFF2-40B4-BE49-F238E27FC236}">
                <a16:creationId xmlns:a16="http://schemas.microsoft.com/office/drawing/2014/main" id="{92F4868E-7B45-1C42-BFCA-B99E70CFFB66}"/>
              </a:ext>
            </a:extLst>
          </p:cNvPr>
          <p:cNvSpPr>
            <a:spLocks noGrp="1"/>
          </p:cNvSpPr>
          <p:nvPr>
            <p:ph type="title" hasCustomPrompt="1"/>
          </p:nvPr>
        </p:nvSpPr>
        <p:spPr>
          <a:xfrm>
            <a:off x="0" y="0"/>
            <a:ext cx="12192000" cy="716544"/>
          </a:xfrm>
          <a:prstGeom prst="rect">
            <a:avLst/>
          </a:prstGeom>
        </p:spPr>
        <p:txBody>
          <a:bodyPr/>
          <a:lstStyle>
            <a:lvl1pPr marL="91440">
              <a:defRPr>
                <a:solidFill>
                  <a:schemeClr val="accent4"/>
                </a:solidFill>
              </a:defRPr>
            </a:lvl1pPr>
          </a:lstStyle>
          <a:p>
            <a:r>
              <a:rPr lang="en-US" dirty="0"/>
              <a:t>Click here to write your heading</a:t>
            </a:r>
          </a:p>
        </p:txBody>
      </p:sp>
      <p:cxnSp>
        <p:nvCxnSpPr>
          <p:cNvPr id="9" name="Straight Connector 8">
            <a:extLst>
              <a:ext uri="{FF2B5EF4-FFF2-40B4-BE49-F238E27FC236}">
                <a16:creationId xmlns:a16="http://schemas.microsoft.com/office/drawing/2014/main" id="{1CB36521-5316-6F4C-AA91-E254FEF92D15}"/>
              </a:ext>
            </a:extLst>
          </p:cNvPr>
          <p:cNvCxnSpPr/>
          <p:nvPr userDrawn="1"/>
        </p:nvCxnSpPr>
        <p:spPr>
          <a:xfrm>
            <a:off x="213754" y="716543"/>
            <a:ext cx="10923814"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 name="Graphic 5" descr="Web design">
            <a:extLst>
              <a:ext uri="{FF2B5EF4-FFF2-40B4-BE49-F238E27FC236}">
                <a16:creationId xmlns:a16="http://schemas.microsoft.com/office/drawing/2014/main" id="{27D84B50-6464-1944-97B3-2C409A8736B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8073" y="147865"/>
            <a:ext cx="914400" cy="914400"/>
          </a:xfrm>
          <a:prstGeom prst="rect">
            <a:avLst/>
          </a:prstGeom>
        </p:spPr>
      </p:pic>
    </p:spTree>
    <p:extLst>
      <p:ext uri="{BB962C8B-B14F-4D97-AF65-F5344CB8AC3E}">
        <p14:creationId xmlns:p14="http://schemas.microsoft.com/office/powerpoint/2010/main" val="309942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 Emphasize Key Point 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EE43C6-6FA0-064E-8037-79EA02B10E4F}"/>
              </a:ext>
            </a:extLst>
          </p:cNvPr>
          <p:cNvSpPr/>
          <p:nvPr userDrawn="1"/>
        </p:nvSpPr>
        <p:spPr>
          <a:xfrm>
            <a:off x="0" y="0"/>
            <a:ext cx="2480441"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AE44694C-027C-7F41-934D-1C57743E14DA}"/>
              </a:ext>
            </a:extLst>
          </p:cNvPr>
          <p:cNvSpPr>
            <a:spLocks noGrp="1"/>
          </p:cNvSpPr>
          <p:nvPr>
            <p:ph type="body" sz="quarter" idx="12" hasCustomPrompt="1"/>
          </p:nvPr>
        </p:nvSpPr>
        <p:spPr>
          <a:xfrm>
            <a:off x="3153103" y="1095703"/>
            <a:ext cx="8355724" cy="4666593"/>
          </a:xfrm>
        </p:spPr>
        <p:txBody>
          <a:bodyPr anchor="ctr">
            <a:normAutofit/>
          </a:bodyPr>
          <a:lstStyle>
            <a:lvl1pPr marL="0" marR="0" indent="0" algn="l" defTabSz="914400" rtl="0" eaLnBrk="1" fontAlgn="auto" latinLnBrk="0" hangingPunct="1">
              <a:lnSpc>
                <a:spcPct val="100000"/>
              </a:lnSpc>
              <a:spcBef>
                <a:spcPts val="0"/>
              </a:spcBef>
              <a:spcAft>
                <a:spcPts val="4200"/>
              </a:spcAft>
              <a:buClrTx/>
              <a:buSzTx/>
              <a:buFontTx/>
              <a:buNone/>
              <a:tabLst/>
              <a:defRPr sz="7200" b="1" i="0">
                <a:solidFill>
                  <a:schemeClr val="accent4"/>
                </a:solidFill>
                <a:latin typeface="Source Sans Pro Black" panose="020B0503030403020204" pitchFamily="34" charset="0"/>
                <a:ea typeface="Source Sans Pro Black" panose="020B0503030403020204" pitchFamily="34" charset="0"/>
              </a:defRPr>
            </a:lvl1pPr>
          </a:lstStyle>
          <a:p>
            <a:pPr marL="0" marR="0" lvl="0" indent="0" algn="l" defTabSz="914400" rtl="0" eaLnBrk="1" fontAlgn="auto" latinLnBrk="0" hangingPunct="1">
              <a:lnSpc>
                <a:spcPct val="100000"/>
              </a:lnSpc>
              <a:spcBef>
                <a:spcPts val="0"/>
              </a:spcBef>
              <a:spcAft>
                <a:spcPts val="4200"/>
              </a:spcAft>
              <a:buClrTx/>
              <a:buSzTx/>
              <a:buFontTx/>
              <a:buNone/>
              <a:tabLst/>
              <a:defRPr/>
            </a:pPr>
            <a:r>
              <a:rPr lang="en-US" dirty="0"/>
              <a:t>Click here to write something REALLY IMPORTANT about this section. </a:t>
            </a:r>
          </a:p>
        </p:txBody>
      </p:sp>
      <p:sp>
        <p:nvSpPr>
          <p:cNvPr id="6" name="TextBox 5">
            <a:extLst>
              <a:ext uri="{FF2B5EF4-FFF2-40B4-BE49-F238E27FC236}">
                <a16:creationId xmlns:a16="http://schemas.microsoft.com/office/drawing/2014/main" id="{1BD981C0-A94C-734C-AA79-17D43116F480}"/>
              </a:ext>
            </a:extLst>
          </p:cNvPr>
          <p:cNvSpPr txBox="1"/>
          <p:nvPr userDrawn="1"/>
        </p:nvSpPr>
        <p:spPr>
          <a:xfrm>
            <a:off x="545507" y="4138652"/>
            <a:ext cx="1281941" cy="553998"/>
          </a:xfrm>
          <a:prstGeom prst="rect">
            <a:avLst/>
          </a:prstGeom>
          <a:noFill/>
        </p:spPr>
        <p:txBody>
          <a:bodyPr wrap="square" rtlCol="0">
            <a:spAutoFit/>
          </a:bodyPr>
          <a:lstStyle/>
          <a:p>
            <a:pPr algn="ctr"/>
            <a:r>
              <a:rPr lang="en-US" sz="3000" b="1" dirty="0">
                <a:solidFill>
                  <a:schemeClr val="bg1"/>
                </a:solidFill>
              </a:rPr>
              <a:t>Lab</a:t>
            </a:r>
          </a:p>
        </p:txBody>
      </p:sp>
      <p:pic>
        <p:nvPicPr>
          <p:cNvPr id="7" name="Graphic 6" descr="Web design">
            <a:extLst>
              <a:ext uri="{FF2B5EF4-FFF2-40B4-BE49-F238E27FC236}">
                <a16:creationId xmlns:a16="http://schemas.microsoft.com/office/drawing/2014/main" id="{C611662D-6119-8646-9703-2E33C22660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087" y="2205735"/>
            <a:ext cx="2112265" cy="2112265"/>
          </a:xfrm>
          <a:prstGeom prst="rect">
            <a:avLst/>
          </a:prstGeom>
        </p:spPr>
      </p:pic>
    </p:spTree>
    <p:extLst>
      <p:ext uri="{BB962C8B-B14F-4D97-AF65-F5344CB8AC3E}">
        <p14:creationId xmlns:p14="http://schemas.microsoft.com/office/powerpoint/2010/main" val="709229068"/>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con + Emphasize Key Point v2">
    <p:bg>
      <p:bgPr>
        <a:solidFill>
          <a:schemeClr val="accent4"/>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E44694C-027C-7F41-934D-1C57743E14DA}"/>
              </a:ext>
            </a:extLst>
          </p:cNvPr>
          <p:cNvSpPr>
            <a:spLocks noGrp="1"/>
          </p:cNvSpPr>
          <p:nvPr userDrawn="1">
            <p:ph type="body" sz="quarter" idx="12" hasCustomPrompt="1"/>
          </p:nvPr>
        </p:nvSpPr>
        <p:spPr>
          <a:xfrm>
            <a:off x="3153103" y="1095703"/>
            <a:ext cx="8355724" cy="4666593"/>
          </a:xfrm>
        </p:spPr>
        <p:txBody>
          <a:bodyPr anchor="ctr">
            <a:normAutofit/>
          </a:bodyPr>
          <a:lstStyle>
            <a:lvl1pPr marL="0" marR="0" indent="0" algn="l" defTabSz="914400" rtl="0" eaLnBrk="1" fontAlgn="auto" latinLnBrk="0" hangingPunct="1">
              <a:lnSpc>
                <a:spcPct val="100000"/>
              </a:lnSpc>
              <a:spcBef>
                <a:spcPts val="0"/>
              </a:spcBef>
              <a:spcAft>
                <a:spcPts val="4200"/>
              </a:spcAft>
              <a:buClrTx/>
              <a:buSzTx/>
              <a:buFontTx/>
              <a:buNone/>
              <a:tabLst/>
              <a:defRPr sz="7200" b="1" i="0">
                <a:solidFill>
                  <a:schemeClr val="bg1"/>
                </a:solidFill>
                <a:latin typeface="Source Sans Pro Black" panose="020B0503030403020204" pitchFamily="34" charset="0"/>
                <a:ea typeface="Source Sans Pro Black" panose="020B0503030403020204" pitchFamily="34" charset="0"/>
              </a:defRPr>
            </a:lvl1pPr>
          </a:lstStyle>
          <a:p>
            <a:pPr marL="0" marR="0" lvl="0" indent="0" algn="l" defTabSz="914400" rtl="0" eaLnBrk="1" fontAlgn="auto" latinLnBrk="0" hangingPunct="1">
              <a:lnSpc>
                <a:spcPct val="100000"/>
              </a:lnSpc>
              <a:spcBef>
                <a:spcPts val="0"/>
              </a:spcBef>
              <a:spcAft>
                <a:spcPts val="4200"/>
              </a:spcAft>
              <a:buClrTx/>
              <a:buSzTx/>
              <a:buFontTx/>
              <a:buNone/>
              <a:tabLst/>
              <a:defRPr/>
            </a:pPr>
            <a:r>
              <a:rPr lang="en-US" dirty="0"/>
              <a:t>Click here to write something REALLY IMPORTANT about this section. </a:t>
            </a:r>
          </a:p>
        </p:txBody>
      </p:sp>
      <p:sp>
        <p:nvSpPr>
          <p:cNvPr id="5" name="TextBox 4">
            <a:extLst>
              <a:ext uri="{FF2B5EF4-FFF2-40B4-BE49-F238E27FC236}">
                <a16:creationId xmlns:a16="http://schemas.microsoft.com/office/drawing/2014/main" id="{BF3D542B-021C-2541-9B4B-14CC9B657E15}"/>
              </a:ext>
            </a:extLst>
          </p:cNvPr>
          <p:cNvSpPr txBox="1"/>
          <p:nvPr userDrawn="1"/>
        </p:nvSpPr>
        <p:spPr>
          <a:xfrm>
            <a:off x="545507" y="4138652"/>
            <a:ext cx="1281941" cy="553998"/>
          </a:xfrm>
          <a:prstGeom prst="rect">
            <a:avLst/>
          </a:prstGeom>
          <a:noFill/>
        </p:spPr>
        <p:txBody>
          <a:bodyPr wrap="square" rtlCol="0">
            <a:spAutoFit/>
          </a:bodyPr>
          <a:lstStyle/>
          <a:p>
            <a:pPr algn="ctr"/>
            <a:r>
              <a:rPr lang="en-US" sz="3000" b="1" dirty="0">
                <a:solidFill>
                  <a:schemeClr val="bg1"/>
                </a:solidFill>
              </a:rPr>
              <a:t>Lab</a:t>
            </a:r>
          </a:p>
        </p:txBody>
      </p:sp>
      <p:pic>
        <p:nvPicPr>
          <p:cNvPr id="8" name="Graphic 7" descr="Web design">
            <a:extLst>
              <a:ext uri="{FF2B5EF4-FFF2-40B4-BE49-F238E27FC236}">
                <a16:creationId xmlns:a16="http://schemas.microsoft.com/office/drawing/2014/main" id="{5F07CCDF-117F-E646-A185-23BD945EC8F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087" y="2205735"/>
            <a:ext cx="2112265" cy="2112265"/>
          </a:xfrm>
          <a:prstGeom prst="rect">
            <a:avLst/>
          </a:prstGeom>
        </p:spPr>
      </p:pic>
    </p:spTree>
    <p:extLst>
      <p:ext uri="{BB962C8B-B14F-4D97-AF65-F5344CB8AC3E}">
        <p14:creationId xmlns:p14="http://schemas.microsoft.com/office/powerpoint/2010/main" val="1163230046"/>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470634"/>
      </p:ext>
    </p:extLst>
  </p:cSld>
  <p:clrMapOvr>
    <a:masterClrMapping/>
  </p:clrMapOvr>
  <p:extLst>
    <p:ext uri="{DCECCB84-F9BA-43D5-87BE-67443E8EF086}">
      <p15:sldGuideLst xmlns:p15="http://schemas.microsoft.com/office/powerpoint/2012/main">
        <p15:guide id="1" orient="horz" pos="1440">
          <p15:clr>
            <a:srgbClr val="FBAE40"/>
          </p15:clr>
        </p15:guide>
        <p15:guide id="2" pos="2568">
          <p15:clr>
            <a:srgbClr val="FBAE40"/>
          </p15:clr>
        </p15:guide>
        <p15:guide id="3" pos="5136">
          <p15:clr>
            <a:srgbClr val="FBAE40"/>
          </p15:clr>
        </p15:guide>
        <p15:guide id="4" orient="horz"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Blue Background">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857017"/>
      </p:ext>
    </p:extLst>
  </p:cSld>
  <p:clrMapOvr>
    <a:masterClrMapping/>
  </p:clrMapOvr>
  <p:extLst>
    <p:ext uri="{DCECCB84-F9BA-43D5-87BE-67443E8EF086}">
      <p15:sldGuideLst xmlns:p15="http://schemas.microsoft.com/office/powerpoint/2012/main">
        <p15:guide id="1" orient="horz" pos="1440">
          <p15:clr>
            <a:srgbClr val="FBAE40"/>
          </p15:clr>
        </p15:guide>
        <p15:guide id="2" pos="2568">
          <p15:clr>
            <a:srgbClr val="FBAE40"/>
          </p15:clr>
        </p15:guide>
        <p15:guide id="3" pos="5136">
          <p15:clr>
            <a:srgbClr val="FBAE40"/>
          </p15:clr>
        </p15:guide>
        <p15:guide id="4" orient="horz"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on Left +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9C8986D-3B81-5141-8629-A775F3301B22}"/>
              </a:ext>
            </a:extLst>
          </p:cNvPr>
          <p:cNvSpPr/>
          <p:nvPr userDrawn="1"/>
        </p:nvSpPr>
        <p:spPr>
          <a:xfrm>
            <a:off x="-1" y="-1"/>
            <a:ext cx="4021845" cy="68580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4">
            <a:extLst>
              <a:ext uri="{FF2B5EF4-FFF2-40B4-BE49-F238E27FC236}">
                <a16:creationId xmlns:a16="http://schemas.microsoft.com/office/drawing/2014/main" id="{17ADCFE3-BA8F-954B-8764-BE7CD9B00AC2}"/>
              </a:ext>
            </a:extLst>
          </p:cNvPr>
          <p:cNvSpPr>
            <a:spLocks noGrp="1"/>
          </p:cNvSpPr>
          <p:nvPr>
            <p:ph type="body" sz="quarter" idx="11" hasCustomPrompt="1"/>
          </p:nvPr>
        </p:nvSpPr>
        <p:spPr>
          <a:xfrm>
            <a:off x="4195762" y="1235075"/>
            <a:ext cx="7877176" cy="5416550"/>
          </a:xfrm>
        </p:spPr>
        <p:txBody>
          <a:bodyPr/>
          <a:lstStyle>
            <a:lvl1pPr>
              <a:defRPr/>
            </a:lvl1pPr>
            <a:lvl2pPr>
              <a:defRPr sz="3000">
                <a:solidFill>
                  <a:schemeClr val="tx1">
                    <a:lumMod val="75000"/>
                    <a:lumOff val="25000"/>
                  </a:schemeClr>
                </a:solidFill>
              </a:defRPr>
            </a:lvl2pPr>
          </a:lstStyle>
          <a:p>
            <a:pPr lvl="0"/>
            <a:r>
              <a:rPr lang="en-US" dirty="0"/>
              <a:t>Click here to add your body text. No more than 3 points per slide. Try to keep it to 1 line of text per point. “Appear” animations are automatically added to your text. </a:t>
            </a:r>
          </a:p>
          <a:p>
            <a:pPr lvl="1"/>
            <a:r>
              <a:rPr lang="en-US" dirty="0"/>
              <a:t>Second level</a:t>
            </a:r>
          </a:p>
        </p:txBody>
      </p:sp>
      <p:sp>
        <p:nvSpPr>
          <p:cNvPr id="3" name="Text Placeholder 8">
            <a:extLst>
              <a:ext uri="{FF2B5EF4-FFF2-40B4-BE49-F238E27FC236}">
                <a16:creationId xmlns:a16="http://schemas.microsoft.com/office/drawing/2014/main" id="{DC6BB821-3C5B-934D-AC17-FDF1E4ECD590}"/>
              </a:ext>
            </a:extLst>
          </p:cNvPr>
          <p:cNvSpPr>
            <a:spLocks noGrp="1"/>
          </p:cNvSpPr>
          <p:nvPr>
            <p:ph type="body" sz="quarter" idx="12" hasCustomPrompt="1"/>
          </p:nvPr>
        </p:nvSpPr>
        <p:spPr>
          <a:xfrm>
            <a:off x="4195762" y="0"/>
            <a:ext cx="7996238" cy="1235075"/>
          </a:xfrm>
        </p:spPr>
        <p:txBody>
          <a:bodyPr>
            <a:normAutofit/>
          </a:bodyPr>
          <a:lstStyle>
            <a:lvl1pPr marL="0" marR="0" indent="0" algn="l" defTabSz="914400" rtl="0" eaLnBrk="1" fontAlgn="auto" latinLnBrk="0" hangingPunct="1">
              <a:lnSpc>
                <a:spcPct val="100000"/>
              </a:lnSpc>
              <a:spcBef>
                <a:spcPts val="0"/>
              </a:spcBef>
              <a:spcAft>
                <a:spcPts val="4200"/>
              </a:spcAft>
              <a:buClrTx/>
              <a:buSzTx/>
              <a:buFontTx/>
              <a:buNone/>
              <a:tabLst/>
              <a:defRPr sz="4800" b="1" i="0">
                <a:solidFill>
                  <a:schemeClr val="accent4"/>
                </a:solidFill>
                <a:latin typeface="Source Sans Pro Black" panose="020B0503030403020204" pitchFamily="34" charset="0"/>
                <a:ea typeface="Source Sans Pro Black" panose="020B0503030403020204" pitchFamily="34" charset="0"/>
              </a:defRPr>
            </a:lvl1pPr>
          </a:lstStyle>
          <a:p>
            <a:pPr marL="0" marR="0" lvl="0" indent="0" algn="l" defTabSz="914400" rtl="0" eaLnBrk="1" fontAlgn="auto" latinLnBrk="0" hangingPunct="1">
              <a:lnSpc>
                <a:spcPct val="100000"/>
              </a:lnSpc>
              <a:spcBef>
                <a:spcPts val="0"/>
              </a:spcBef>
              <a:spcAft>
                <a:spcPts val="4200"/>
              </a:spcAft>
              <a:buClrTx/>
              <a:buSzTx/>
              <a:buFontTx/>
              <a:buNone/>
              <a:tabLst/>
              <a:defRPr/>
            </a:pPr>
            <a:r>
              <a:rPr lang="en-US" dirty="0"/>
              <a:t>Click to write your heading</a:t>
            </a:r>
          </a:p>
        </p:txBody>
      </p:sp>
      <p:cxnSp>
        <p:nvCxnSpPr>
          <p:cNvPr id="4" name="Straight Connector 3">
            <a:extLst>
              <a:ext uri="{FF2B5EF4-FFF2-40B4-BE49-F238E27FC236}">
                <a16:creationId xmlns:a16="http://schemas.microsoft.com/office/drawing/2014/main" id="{F5E6C1B6-6357-654E-BC0B-E8989D3BEA33}"/>
              </a:ext>
            </a:extLst>
          </p:cNvPr>
          <p:cNvCxnSpPr/>
          <p:nvPr userDrawn="1"/>
        </p:nvCxnSpPr>
        <p:spPr>
          <a:xfrm>
            <a:off x="4021845" y="-169333"/>
            <a:ext cx="0" cy="738293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77FF026-1C33-CD47-9EE6-F76EDB9BE314}"/>
              </a:ext>
            </a:extLst>
          </p:cNvPr>
          <p:cNvSpPr txBox="1"/>
          <p:nvPr userDrawn="1"/>
        </p:nvSpPr>
        <p:spPr>
          <a:xfrm>
            <a:off x="309868" y="335844"/>
            <a:ext cx="3402106" cy="6186309"/>
          </a:xfrm>
          <a:prstGeom prst="rect">
            <a:avLst/>
          </a:prstGeom>
          <a:noFill/>
        </p:spPr>
        <p:txBody>
          <a:bodyPr wrap="square" rtlCol="0">
            <a:spAutoFit/>
          </a:bodyPr>
          <a:lstStyle/>
          <a:p>
            <a:pPr marL="342900" indent="-342900">
              <a:buAutoNum type="arabicPeriod"/>
            </a:pPr>
            <a:r>
              <a:rPr lang="en-US" dirty="0"/>
              <a:t>Drag &amp; drop your photo onto the slide. </a:t>
            </a:r>
          </a:p>
          <a:p>
            <a:pPr marL="342900" indent="-342900">
              <a:buAutoNum type="arabicPeriod"/>
            </a:pPr>
            <a:r>
              <a:rPr lang="en-US" dirty="0"/>
              <a:t>Resize &amp; crop so the key part of the photo will show up here. You will want the picture to go to ALL THE WAY to the top, bottom, and left side. On the right, position it so it only just barely covers the red line. </a:t>
            </a:r>
          </a:p>
          <a:p>
            <a:pPr marL="342900" indent="-342900">
              <a:buAutoNum type="arabicPeriod"/>
            </a:pPr>
            <a:endParaRPr lang="en-US" dirty="0"/>
          </a:p>
          <a:p>
            <a:pPr marL="0" indent="0">
              <a:buNone/>
            </a:pPr>
            <a:r>
              <a:rPr lang="en-US" b="1" dirty="0"/>
              <a:t>IMPORTANT</a:t>
            </a:r>
            <a:r>
              <a:rPr lang="en-US" dirty="0"/>
              <a:t>: Only resize photos using </a:t>
            </a:r>
            <a:r>
              <a:rPr lang="en-US" b="1" dirty="0"/>
              <a:t>the CORNER SQUARE </a:t>
            </a:r>
            <a:r>
              <a:rPr lang="en-US" dirty="0"/>
              <a:t>to maintain proportions (never have distorted photos in your slides). Use that to get the HEIGHT you need (so it touches the top and bottom of the slide. Use </a:t>
            </a:r>
            <a:r>
              <a:rPr lang="en-US" b="1" dirty="0"/>
              <a:t>CROP</a:t>
            </a:r>
            <a:r>
              <a:rPr lang="en-US" dirty="0"/>
              <a:t> </a:t>
            </a:r>
            <a:r>
              <a:rPr lang="en-US" i="1" dirty="0"/>
              <a:t>(double click the photo and it will show up under “picture format” tab) </a:t>
            </a:r>
            <a:r>
              <a:rPr lang="en-US" dirty="0"/>
              <a:t>to get the photo to the WIDTH you need. </a:t>
            </a:r>
          </a:p>
        </p:txBody>
      </p:sp>
    </p:spTree>
    <p:extLst>
      <p:ext uri="{BB962C8B-B14F-4D97-AF65-F5344CB8AC3E}">
        <p14:creationId xmlns:p14="http://schemas.microsoft.com/office/powerpoint/2010/main" val="18226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tmplLst>
          <p:tmpl lvl="1">
            <p:tnLst>
              <p:par>
                <p:cTn presetID="1"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440">
          <p15:clr>
            <a:srgbClr val="FBAE40"/>
          </p15:clr>
        </p15:guide>
        <p15:guide id="2" pos="2568">
          <p15:clr>
            <a:srgbClr val="FBAE40"/>
          </p15:clr>
        </p15:guide>
        <p15:guide id="3" pos="5136">
          <p15:clr>
            <a:srgbClr val="FBAE40"/>
          </p15:clr>
        </p15:guide>
        <p15:guide id="4" orient="horz"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slide all social media">
    <p:bg>
      <p:bgPr>
        <a:solidFill>
          <a:srgbClr val="E0E0E0"/>
        </a:solidFill>
        <a:effectLst/>
      </p:bgPr>
    </p:bg>
    <p:spTree>
      <p:nvGrpSpPr>
        <p:cNvPr id="1" name=""/>
        <p:cNvGrpSpPr/>
        <p:nvPr/>
      </p:nvGrpSpPr>
      <p:grpSpPr>
        <a:xfrm>
          <a:off x="0" y="0"/>
          <a:ext cx="0" cy="0"/>
          <a:chOff x="0" y="0"/>
          <a:chExt cx="0" cy="0"/>
        </a:xfrm>
      </p:grpSpPr>
      <p:sp>
        <p:nvSpPr>
          <p:cNvPr id="7" name="Trapezoid 6">
            <a:extLst>
              <a:ext uri="{FF2B5EF4-FFF2-40B4-BE49-F238E27FC236}">
                <a16:creationId xmlns:a16="http://schemas.microsoft.com/office/drawing/2014/main" id="{EB9650C8-DDEB-C947-A90D-D4A3266C1E59}"/>
              </a:ext>
            </a:extLst>
          </p:cNvPr>
          <p:cNvSpPr/>
          <p:nvPr userDrawn="1"/>
        </p:nvSpPr>
        <p:spPr>
          <a:xfrm>
            <a:off x="-4761842" y="-21453"/>
            <a:ext cx="10328550" cy="6878273"/>
          </a:xfrm>
          <a:prstGeom prst="trapezoid">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E4FDB-7B59-3C48-BACA-026388BB987E}"/>
              </a:ext>
            </a:extLst>
          </p:cNvPr>
          <p:cNvSpPr>
            <a:spLocks noGrp="1"/>
          </p:cNvSpPr>
          <p:nvPr>
            <p:ph type="ctrTitle" hasCustomPrompt="1"/>
          </p:nvPr>
        </p:nvSpPr>
        <p:spPr>
          <a:xfrm>
            <a:off x="4626865" y="1180"/>
            <a:ext cx="7495286" cy="1002120"/>
          </a:xfrm>
        </p:spPr>
        <p:txBody>
          <a:bodyPr anchor="t">
            <a:noAutofit/>
          </a:bodyPr>
          <a:lstStyle>
            <a:lvl1pPr algn="r">
              <a:defRPr sz="7200" b="1" i="0">
                <a:solidFill>
                  <a:schemeClr val="bg2"/>
                </a:solidFill>
                <a:latin typeface="Source Sans Pro Black" panose="020B0503030403020204" pitchFamily="34" charset="0"/>
                <a:ea typeface="Source Sans Pro Black" panose="020B0503030403020204" pitchFamily="34" charset="0"/>
              </a:defRPr>
            </a:lvl1pPr>
          </a:lstStyle>
          <a:p>
            <a:r>
              <a:rPr lang="en-US" dirty="0"/>
              <a:t>Your Name</a:t>
            </a:r>
          </a:p>
        </p:txBody>
      </p:sp>
      <p:sp>
        <p:nvSpPr>
          <p:cNvPr id="3" name="Subtitle 2">
            <a:extLst>
              <a:ext uri="{FF2B5EF4-FFF2-40B4-BE49-F238E27FC236}">
                <a16:creationId xmlns:a16="http://schemas.microsoft.com/office/drawing/2014/main" id="{54619066-08BC-C64A-BAC3-57C826411BF7}"/>
              </a:ext>
            </a:extLst>
          </p:cNvPr>
          <p:cNvSpPr>
            <a:spLocks noGrp="1"/>
          </p:cNvSpPr>
          <p:nvPr>
            <p:ph type="subTitle" idx="1" hasCustomPrompt="1"/>
          </p:nvPr>
        </p:nvSpPr>
        <p:spPr>
          <a:xfrm>
            <a:off x="5149849" y="1274921"/>
            <a:ext cx="6864349" cy="668179"/>
          </a:xfrm>
        </p:spPr>
        <p:txBody>
          <a:bodyPr>
            <a:noAutofit/>
          </a:bodyPr>
          <a:lstStyle>
            <a:lvl1pPr marL="0" indent="0" algn="r">
              <a:buNone/>
              <a:defRPr sz="2400" b="1" i="0">
                <a:latin typeface="Source Sans Pro Black" panose="020B0503030403020204" pitchFamily="34" charset="0"/>
                <a:ea typeface="Source Sans Pro Black"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Company Name</a:t>
            </a:r>
          </a:p>
        </p:txBody>
      </p:sp>
      <p:pic>
        <p:nvPicPr>
          <p:cNvPr id="5" name="Picture 4">
            <a:extLst>
              <a:ext uri="{FF2B5EF4-FFF2-40B4-BE49-F238E27FC236}">
                <a16:creationId xmlns:a16="http://schemas.microsoft.com/office/drawing/2014/main" id="{A23196A8-315C-AB4B-9A0B-1D99D53CBD5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5151" b="15151"/>
          <a:stretch/>
        </p:blipFill>
        <p:spPr>
          <a:xfrm>
            <a:off x="-4955733" y="-10137"/>
            <a:ext cx="10383293" cy="6878273"/>
          </a:xfrm>
          <a:prstGeom prst="trapezoid">
            <a:avLst/>
          </a:prstGeom>
        </p:spPr>
      </p:pic>
      <p:sp>
        <p:nvSpPr>
          <p:cNvPr id="6" name="Trapezoid 5">
            <a:extLst>
              <a:ext uri="{FF2B5EF4-FFF2-40B4-BE49-F238E27FC236}">
                <a16:creationId xmlns:a16="http://schemas.microsoft.com/office/drawing/2014/main" id="{C6BEA512-BCCB-6C42-8A79-99C03899AF23}"/>
              </a:ext>
            </a:extLst>
          </p:cNvPr>
          <p:cNvSpPr/>
          <p:nvPr userDrawn="1"/>
        </p:nvSpPr>
        <p:spPr>
          <a:xfrm>
            <a:off x="-4610134" y="-21453"/>
            <a:ext cx="10328550" cy="6889589"/>
          </a:xfrm>
          <a:prstGeom prst="trapezoid">
            <a:avLst/>
          </a:prstGeom>
          <a:solidFill>
            <a:srgbClr val="2081C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CC870E1A-C084-7047-9C97-7DA6BA625B37}"/>
              </a:ext>
            </a:extLst>
          </p:cNvPr>
          <p:cNvSpPr>
            <a:spLocks noGrp="1"/>
          </p:cNvSpPr>
          <p:nvPr>
            <p:ph type="body" sz="quarter" idx="10" hasCustomPrompt="1"/>
          </p:nvPr>
        </p:nvSpPr>
        <p:spPr>
          <a:xfrm>
            <a:off x="403225" y="215900"/>
            <a:ext cx="3303588" cy="64135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6000" b="1" i="0">
                <a:solidFill>
                  <a:schemeClr val="bg1"/>
                </a:solidFill>
                <a:latin typeface="Source Sans Pro Black" panose="020B0503030403020204" pitchFamily="34" charset="0"/>
                <a:ea typeface="Source Sans Pro Black" panose="020B05030304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dirty="0"/>
              <a:t>Click to write your call to action (not just “thank you”)</a:t>
            </a:r>
          </a:p>
        </p:txBody>
      </p:sp>
      <p:sp>
        <p:nvSpPr>
          <p:cNvPr id="22" name="Text Placeholder 21">
            <a:extLst>
              <a:ext uri="{FF2B5EF4-FFF2-40B4-BE49-F238E27FC236}">
                <a16:creationId xmlns:a16="http://schemas.microsoft.com/office/drawing/2014/main" id="{5E45FD48-975E-7C48-892B-0B2D9C4001FA}"/>
              </a:ext>
            </a:extLst>
          </p:cNvPr>
          <p:cNvSpPr>
            <a:spLocks noGrp="1"/>
          </p:cNvSpPr>
          <p:nvPr>
            <p:ph type="body" sz="quarter" idx="11" hasCustomPrompt="1"/>
          </p:nvPr>
        </p:nvSpPr>
        <p:spPr>
          <a:xfrm>
            <a:off x="6727274" y="3199562"/>
            <a:ext cx="5286925" cy="668179"/>
          </a:xfrm>
        </p:spPr>
        <p:txBody>
          <a:bodyPr/>
          <a:lstStyle>
            <a:lvl1pPr marL="0" indent="0">
              <a:buNone/>
              <a:defRPr b="1" i="0">
                <a:latin typeface="Source Sans Pro Black" panose="020B0503030403020204" pitchFamily="34" charset="0"/>
                <a:ea typeface="Source Sans Pro Black" panose="020B0503030403020204" pitchFamily="34" charset="0"/>
              </a:defRPr>
            </a:lvl1pPr>
          </a:lstStyle>
          <a:p>
            <a:pPr lvl="0"/>
            <a:r>
              <a:rPr lang="en-US" dirty="0"/>
              <a:t>Email</a:t>
            </a:r>
          </a:p>
        </p:txBody>
      </p:sp>
      <p:sp>
        <p:nvSpPr>
          <p:cNvPr id="23" name="Text Placeholder 21">
            <a:extLst>
              <a:ext uri="{FF2B5EF4-FFF2-40B4-BE49-F238E27FC236}">
                <a16:creationId xmlns:a16="http://schemas.microsoft.com/office/drawing/2014/main" id="{F69CEFA1-F52C-F249-904F-FCA5D8BF996B}"/>
              </a:ext>
            </a:extLst>
          </p:cNvPr>
          <p:cNvSpPr>
            <a:spLocks noGrp="1"/>
          </p:cNvSpPr>
          <p:nvPr>
            <p:ph type="body" sz="quarter" idx="12" hasCustomPrompt="1"/>
          </p:nvPr>
        </p:nvSpPr>
        <p:spPr>
          <a:xfrm>
            <a:off x="6727275" y="4120115"/>
            <a:ext cx="5286924" cy="668179"/>
          </a:xfrm>
        </p:spPr>
        <p:txBody>
          <a:bodyPr/>
          <a:lstStyle>
            <a:lvl1pPr marL="0" indent="0">
              <a:buNone/>
              <a:defRPr b="1" i="0">
                <a:latin typeface="Source Sans Pro Black" panose="020B0503030403020204" pitchFamily="34" charset="0"/>
                <a:ea typeface="Source Sans Pro Black" panose="020B0503030403020204" pitchFamily="34" charset="0"/>
              </a:defRPr>
            </a:lvl1pPr>
          </a:lstStyle>
          <a:p>
            <a:pPr lvl="0"/>
            <a:r>
              <a:rPr lang="en-US" dirty="0"/>
              <a:t>Website (don’t add https://)</a:t>
            </a:r>
          </a:p>
        </p:txBody>
      </p:sp>
      <p:sp>
        <p:nvSpPr>
          <p:cNvPr id="24" name="Text Placeholder 21">
            <a:extLst>
              <a:ext uri="{FF2B5EF4-FFF2-40B4-BE49-F238E27FC236}">
                <a16:creationId xmlns:a16="http://schemas.microsoft.com/office/drawing/2014/main" id="{E013B3B4-852E-D246-B6E6-B79906A9564E}"/>
              </a:ext>
            </a:extLst>
          </p:cNvPr>
          <p:cNvSpPr>
            <a:spLocks noGrp="1"/>
          </p:cNvSpPr>
          <p:nvPr>
            <p:ph type="body" sz="quarter" idx="13" hasCustomPrompt="1"/>
          </p:nvPr>
        </p:nvSpPr>
        <p:spPr>
          <a:xfrm>
            <a:off x="6727275" y="5040668"/>
            <a:ext cx="5286923" cy="668179"/>
          </a:xfrm>
        </p:spPr>
        <p:txBody>
          <a:bodyPr/>
          <a:lstStyle>
            <a:lvl1pPr marL="0" indent="0">
              <a:buNone/>
              <a:defRPr b="1" i="0">
                <a:latin typeface="Source Sans Pro Black" panose="020B0503030403020204" pitchFamily="34" charset="0"/>
                <a:ea typeface="Source Sans Pro Black" panose="020B0503030403020204" pitchFamily="34" charset="0"/>
              </a:defRPr>
            </a:lvl1pPr>
          </a:lstStyle>
          <a:p>
            <a:pPr lvl="0"/>
            <a:r>
              <a:rPr lang="en-US" dirty="0"/>
              <a:t>Twitter handle (@XXX)</a:t>
            </a:r>
          </a:p>
        </p:txBody>
      </p:sp>
      <p:sp>
        <p:nvSpPr>
          <p:cNvPr id="25" name="Text Placeholder 21">
            <a:extLst>
              <a:ext uri="{FF2B5EF4-FFF2-40B4-BE49-F238E27FC236}">
                <a16:creationId xmlns:a16="http://schemas.microsoft.com/office/drawing/2014/main" id="{C5E2923F-6A5A-F94C-AB6F-C14AB65E730F}"/>
              </a:ext>
            </a:extLst>
          </p:cNvPr>
          <p:cNvSpPr>
            <a:spLocks noGrp="1"/>
          </p:cNvSpPr>
          <p:nvPr>
            <p:ph type="body" sz="quarter" idx="14" hasCustomPrompt="1"/>
          </p:nvPr>
        </p:nvSpPr>
        <p:spPr>
          <a:xfrm>
            <a:off x="6702149" y="5961221"/>
            <a:ext cx="5286923" cy="668179"/>
          </a:xfrm>
        </p:spPr>
        <p:txBody>
          <a:bodyPr/>
          <a:lstStyle>
            <a:lvl1pPr marL="0" indent="0">
              <a:buNone/>
              <a:defRPr b="1" i="0">
                <a:latin typeface="Source Sans Pro Black" panose="020B0503030403020204" pitchFamily="34" charset="0"/>
                <a:ea typeface="Source Sans Pro Black" panose="020B0503030403020204" pitchFamily="34" charset="0"/>
              </a:defRPr>
            </a:lvl1pPr>
          </a:lstStyle>
          <a:p>
            <a:pPr lvl="0"/>
            <a:r>
              <a:rPr lang="en-US" dirty="0"/>
              <a:t>LinkedIn name (/in/XXX)</a:t>
            </a:r>
          </a:p>
        </p:txBody>
      </p:sp>
      <p:pic>
        <p:nvPicPr>
          <p:cNvPr id="27" name="Picture 26">
            <a:extLst>
              <a:ext uri="{FF2B5EF4-FFF2-40B4-BE49-F238E27FC236}">
                <a16:creationId xmlns:a16="http://schemas.microsoft.com/office/drawing/2014/main" id="{73FAC0DF-8C73-E04C-AF47-CADB15F66D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13613" y="3245701"/>
            <a:ext cx="548640" cy="365760"/>
          </a:xfrm>
          <a:prstGeom prst="rect">
            <a:avLst/>
          </a:prstGeom>
        </p:spPr>
      </p:pic>
      <p:pic>
        <p:nvPicPr>
          <p:cNvPr id="29" name="Picture 28">
            <a:extLst>
              <a:ext uri="{FF2B5EF4-FFF2-40B4-BE49-F238E27FC236}">
                <a16:creationId xmlns:a16="http://schemas.microsoft.com/office/drawing/2014/main" id="{6E6A16E2-E552-FD40-8C3C-3A23827E81D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57899" y="5917272"/>
            <a:ext cx="466253" cy="493679"/>
          </a:xfrm>
          <a:prstGeom prst="rect">
            <a:avLst/>
          </a:prstGeom>
        </p:spPr>
      </p:pic>
      <p:pic>
        <p:nvPicPr>
          <p:cNvPr id="31" name="Picture 30">
            <a:extLst>
              <a:ext uri="{FF2B5EF4-FFF2-40B4-BE49-F238E27FC236}">
                <a16:creationId xmlns:a16="http://schemas.microsoft.com/office/drawing/2014/main" id="{BEAE23A7-226B-A743-8F80-E938307C389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013613" y="5075670"/>
            <a:ext cx="548640" cy="449580"/>
          </a:xfrm>
          <a:prstGeom prst="rect">
            <a:avLst/>
          </a:prstGeom>
        </p:spPr>
      </p:pic>
      <p:pic>
        <p:nvPicPr>
          <p:cNvPr id="33" name="Picture 32">
            <a:extLst>
              <a:ext uri="{FF2B5EF4-FFF2-40B4-BE49-F238E27FC236}">
                <a16:creationId xmlns:a16="http://schemas.microsoft.com/office/drawing/2014/main" id="{33E7DDE0-1B23-034E-94AD-728ED7864B2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013613" y="4092420"/>
            <a:ext cx="548640" cy="548640"/>
          </a:xfrm>
          <a:prstGeom prst="rect">
            <a:avLst/>
          </a:prstGeom>
        </p:spPr>
      </p:pic>
      <p:cxnSp>
        <p:nvCxnSpPr>
          <p:cNvPr id="35" name="Straight Connector 34">
            <a:extLst>
              <a:ext uri="{FF2B5EF4-FFF2-40B4-BE49-F238E27FC236}">
                <a16:creationId xmlns:a16="http://schemas.microsoft.com/office/drawing/2014/main" id="{E2F652CE-DF07-2844-A36B-2B7523B34F9E}"/>
              </a:ext>
            </a:extLst>
          </p:cNvPr>
          <p:cNvCxnSpPr/>
          <p:nvPr userDrawn="1"/>
        </p:nvCxnSpPr>
        <p:spPr>
          <a:xfrm>
            <a:off x="4694320" y="2819400"/>
            <a:ext cx="7666735" cy="0"/>
          </a:xfrm>
          <a:prstGeom prst="line">
            <a:avLst/>
          </a:prstGeom>
          <a:ln w="28575">
            <a:solidFill>
              <a:srgbClr val="132E5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09F2E142-11E1-EF4E-8239-6D271989CA8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79439" y="2176227"/>
            <a:ext cx="1309633" cy="366426"/>
          </a:xfrm>
          <a:prstGeom prst="rect">
            <a:avLst/>
          </a:prstGeom>
        </p:spPr>
      </p:pic>
    </p:spTree>
    <p:extLst>
      <p:ext uri="{BB962C8B-B14F-4D97-AF65-F5344CB8AC3E}">
        <p14:creationId xmlns:p14="http://schemas.microsoft.com/office/powerpoint/2010/main" val="3146630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on Right +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9C8986D-3B81-5141-8629-A775F3301B22}"/>
              </a:ext>
            </a:extLst>
          </p:cNvPr>
          <p:cNvSpPr/>
          <p:nvPr userDrawn="1"/>
        </p:nvSpPr>
        <p:spPr>
          <a:xfrm>
            <a:off x="8212845" y="-1"/>
            <a:ext cx="4021845" cy="68580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4">
            <a:extLst>
              <a:ext uri="{FF2B5EF4-FFF2-40B4-BE49-F238E27FC236}">
                <a16:creationId xmlns:a16="http://schemas.microsoft.com/office/drawing/2014/main" id="{17ADCFE3-BA8F-954B-8764-BE7CD9B00AC2}"/>
              </a:ext>
            </a:extLst>
          </p:cNvPr>
          <p:cNvSpPr>
            <a:spLocks noGrp="1"/>
          </p:cNvSpPr>
          <p:nvPr>
            <p:ph type="body" sz="quarter" idx="11" hasCustomPrompt="1"/>
          </p:nvPr>
        </p:nvSpPr>
        <p:spPr>
          <a:xfrm>
            <a:off x="121204" y="1235075"/>
            <a:ext cx="7877176" cy="5416550"/>
          </a:xfrm>
        </p:spPr>
        <p:txBody>
          <a:bodyPr/>
          <a:lstStyle>
            <a:lvl1pPr>
              <a:defRPr/>
            </a:lvl1pPr>
            <a:lvl2pPr>
              <a:defRPr sz="3000">
                <a:solidFill>
                  <a:schemeClr val="tx1">
                    <a:lumMod val="75000"/>
                    <a:lumOff val="25000"/>
                  </a:schemeClr>
                </a:solidFill>
              </a:defRPr>
            </a:lvl2pPr>
          </a:lstStyle>
          <a:p>
            <a:pPr lvl="0"/>
            <a:r>
              <a:rPr lang="en-US" dirty="0"/>
              <a:t>Click here to add your body text. No more than 3 points per slide. Try to keep it to 1 line of text per point. “Appear” animations are automatically added to your text. </a:t>
            </a:r>
          </a:p>
          <a:p>
            <a:pPr lvl="1"/>
            <a:r>
              <a:rPr lang="en-US" dirty="0"/>
              <a:t>Second level</a:t>
            </a:r>
          </a:p>
        </p:txBody>
      </p:sp>
      <p:sp>
        <p:nvSpPr>
          <p:cNvPr id="3" name="Text Placeholder 8">
            <a:extLst>
              <a:ext uri="{FF2B5EF4-FFF2-40B4-BE49-F238E27FC236}">
                <a16:creationId xmlns:a16="http://schemas.microsoft.com/office/drawing/2014/main" id="{DC6BB821-3C5B-934D-AC17-FDF1E4ECD590}"/>
              </a:ext>
            </a:extLst>
          </p:cNvPr>
          <p:cNvSpPr>
            <a:spLocks noGrp="1"/>
          </p:cNvSpPr>
          <p:nvPr>
            <p:ph type="body" sz="quarter" idx="12" hasCustomPrompt="1"/>
          </p:nvPr>
        </p:nvSpPr>
        <p:spPr>
          <a:xfrm>
            <a:off x="121204" y="0"/>
            <a:ext cx="7996238" cy="1235075"/>
          </a:xfrm>
        </p:spPr>
        <p:txBody>
          <a:bodyPr>
            <a:normAutofit/>
          </a:bodyPr>
          <a:lstStyle>
            <a:lvl1pPr marL="0" marR="0" indent="0" algn="l" defTabSz="914400" rtl="0" eaLnBrk="1" fontAlgn="auto" latinLnBrk="0" hangingPunct="1">
              <a:lnSpc>
                <a:spcPct val="100000"/>
              </a:lnSpc>
              <a:spcBef>
                <a:spcPts val="0"/>
              </a:spcBef>
              <a:spcAft>
                <a:spcPts val="4200"/>
              </a:spcAft>
              <a:buClrTx/>
              <a:buSzTx/>
              <a:buFontTx/>
              <a:buNone/>
              <a:tabLst/>
              <a:defRPr sz="4800" b="1" i="0">
                <a:solidFill>
                  <a:schemeClr val="accent4"/>
                </a:solidFill>
                <a:latin typeface="Source Sans Pro Black" panose="020B0503030403020204" pitchFamily="34" charset="0"/>
                <a:ea typeface="Source Sans Pro Black" panose="020B0503030403020204" pitchFamily="34" charset="0"/>
              </a:defRPr>
            </a:lvl1pPr>
          </a:lstStyle>
          <a:p>
            <a:pPr marL="0" marR="0" lvl="0" indent="0" algn="l" defTabSz="914400" rtl="0" eaLnBrk="1" fontAlgn="auto" latinLnBrk="0" hangingPunct="1">
              <a:lnSpc>
                <a:spcPct val="100000"/>
              </a:lnSpc>
              <a:spcBef>
                <a:spcPts val="0"/>
              </a:spcBef>
              <a:spcAft>
                <a:spcPts val="4200"/>
              </a:spcAft>
              <a:buClrTx/>
              <a:buSzTx/>
              <a:buFontTx/>
              <a:buNone/>
              <a:tabLst/>
              <a:defRPr/>
            </a:pPr>
            <a:r>
              <a:rPr lang="en-US" dirty="0"/>
              <a:t>Click to write your heading</a:t>
            </a:r>
          </a:p>
        </p:txBody>
      </p:sp>
      <p:cxnSp>
        <p:nvCxnSpPr>
          <p:cNvPr id="4" name="Straight Connector 3">
            <a:extLst>
              <a:ext uri="{FF2B5EF4-FFF2-40B4-BE49-F238E27FC236}">
                <a16:creationId xmlns:a16="http://schemas.microsoft.com/office/drawing/2014/main" id="{F5E6C1B6-6357-654E-BC0B-E8989D3BEA33}"/>
              </a:ext>
            </a:extLst>
          </p:cNvPr>
          <p:cNvCxnSpPr/>
          <p:nvPr userDrawn="1"/>
        </p:nvCxnSpPr>
        <p:spPr>
          <a:xfrm>
            <a:off x="8212845" y="-169333"/>
            <a:ext cx="0" cy="738293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77FF026-1C33-CD47-9EE6-F76EDB9BE314}"/>
              </a:ext>
            </a:extLst>
          </p:cNvPr>
          <p:cNvSpPr txBox="1"/>
          <p:nvPr userDrawn="1"/>
        </p:nvSpPr>
        <p:spPr>
          <a:xfrm>
            <a:off x="8522714" y="335844"/>
            <a:ext cx="3402106" cy="6186309"/>
          </a:xfrm>
          <a:prstGeom prst="rect">
            <a:avLst/>
          </a:prstGeom>
          <a:noFill/>
        </p:spPr>
        <p:txBody>
          <a:bodyPr wrap="square" rtlCol="0">
            <a:spAutoFit/>
          </a:bodyPr>
          <a:lstStyle/>
          <a:p>
            <a:pPr marL="342900" indent="-342900">
              <a:buAutoNum type="arabicPeriod"/>
            </a:pPr>
            <a:r>
              <a:rPr lang="en-US" dirty="0"/>
              <a:t>Drag &amp; drop your photo onto the slide. </a:t>
            </a:r>
          </a:p>
          <a:p>
            <a:pPr marL="342900" indent="-342900">
              <a:buAutoNum type="arabicPeriod"/>
            </a:pPr>
            <a:r>
              <a:rPr lang="en-US" dirty="0"/>
              <a:t>Resize &amp; crop so the key part of the photo will show up here. You will want the picture to go to ALL THE WAY to the top, bottom, and right side. On the right, position it so it only just barely covers the red line. </a:t>
            </a:r>
          </a:p>
          <a:p>
            <a:pPr marL="342900" indent="-342900">
              <a:buAutoNum type="arabicPeriod"/>
            </a:pPr>
            <a:endParaRPr lang="en-US" dirty="0"/>
          </a:p>
          <a:p>
            <a:pPr marL="0" indent="0">
              <a:buNone/>
            </a:pPr>
            <a:r>
              <a:rPr lang="en-US" b="1" dirty="0"/>
              <a:t>IMPORTANT</a:t>
            </a:r>
            <a:r>
              <a:rPr lang="en-US" dirty="0"/>
              <a:t>: Only resize photos using </a:t>
            </a:r>
            <a:r>
              <a:rPr lang="en-US" b="1" dirty="0"/>
              <a:t>the CORNER SQUARE </a:t>
            </a:r>
            <a:r>
              <a:rPr lang="en-US" dirty="0"/>
              <a:t>to maintain proportions (never have distorted photos in your slides). Use that to get the HEIGHT you need (so it touches the top and bottom of the slide. Use </a:t>
            </a:r>
            <a:r>
              <a:rPr lang="en-US" b="1" dirty="0"/>
              <a:t>CROP</a:t>
            </a:r>
            <a:r>
              <a:rPr lang="en-US" dirty="0"/>
              <a:t> </a:t>
            </a:r>
            <a:r>
              <a:rPr lang="en-US" i="1" dirty="0"/>
              <a:t>(double click the photo and it will show up under “picture format” tab) </a:t>
            </a:r>
            <a:r>
              <a:rPr lang="en-US" dirty="0"/>
              <a:t>to get the photo to the WIDTH you need. </a:t>
            </a:r>
          </a:p>
        </p:txBody>
      </p:sp>
    </p:spTree>
    <p:extLst>
      <p:ext uri="{BB962C8B-B14F-4D97-AF65-F5344CB8AC3E}">
        <p14:creationId xmlns:p14="http://schemas.microsoft.com/office/powerpoint/2010/main" val="345580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tmplLst>
          <p:tmpl lvl="1">
            <p:tnLst>
              <p:par>
                <p:cTn presetID="1"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440">
          <p15:clr>
            <a:srgbClr val="FBAE40"/>
          </p15:clr>
        </p15:guide>
        <p15:guide id="2" pos="2568">
          <p15:clr>
            <a:srgbClr val="FBAE40"/>
          </p15:clr>
        </p15:guide>
        <p15:guide id="3" pos="5136">
          <p15:clr>
            <a:srgbClr val="FBAE40"/>
          </p15:clr>
        </p15:guide>
        <p15:guide id="4" orient="horz"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ll text slides - NO animation">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83A3295-6335-F245-BD8B-F491D692A8EE}"/>
              </a:ext>
            </a:extLst>
          </p:cNvPr>
          <p:cNvSpPr>
            <a:spLocks noGrp="1"/>
          </p:cNvSpPr>
          <p:nvPr>
            <p:ph type="body" sz="quarter" idx="10" hasCustomPrompt="1"/>
          </p:nvPr>
        </p:nvSpPr>
        <p:spPr>
          <a:xfrm>
            <a:off x="631825" y="1235075"/>
            <a:ext cx="11441113" cy="5416550"/>
          </a:xfrm>
        </p:spPr>
        <p:txBody>
          <a:bodyPr/>
          <a:lstStyle>
            <a:lvl1pPr>
              <a:defRPr/>
            </a:lvl1pPr>
            <a:lvl2pPr>
              <a:defRPr sz="3000">
                <a:solidFill>
                  <a:schemeClr val="tx1">
                    <a:lumMod val="75000"/>
                    <a:lumOff val="25000"/>
                  </a:schemeClr>
                </a:solidFill>
              </a:defRPr>
            </a:lvl2pPr>
          </a:lstStyle>
          <a:p>
            <a:pPr lvl="0"/>
            <a:r>
              <a:rPr lang="en-US" dirty="0"/>
              <a:t>All text slides for repetition purposes (e.g., re-stating info). No appear animations.</a:t>
            </a:r>
          </a:p>
          <a:p>
            <a:pPr lvl="1"/>
            <a:r>
              <a:rPr lang="en-US" dirty="0"/>
              <a:t>Second level</a:t>
            </a:r>
          </a:p>
        </p:txBody>
      </p:sp>
      <p:sp>
        <p:nvSpPr>
          <p:cNvPr id="8" name="Title 1">
            <a:extLst>
              <a:ext uri="{FF2B5EF4-FFF2-40B4-BE49-F238E27FC236}">
                <a16:creationId xmlns:a16="http://schemas.microsoft.com/office/drawing/2014/main" id="{C647127D-D2F2-B74D-88AC-3C88C66F2FAF}"/>
              </a:ext>
            </a:extLst>
          </p:cNvPr>
          <p:cNvSpPr>
            <a:spLocks noGrp="1"/>
          </p:cNvSpPr>
          <p:nvPr>
            <p:ph type="title" hasCustomPrompt="1"/>
          </p:nvPr>
        </p:nvSpPr>
        <p:spPr>
          <a:xfrm>
            <a:off x="0" y="0"/>
            <a:ext cx="12192000" cy="716544"/>
          </a:xfrm>
          <a:prstGeom prst="rect">
            <a:avLst/>
          </a:prstGeom>
        </p:spPr>
        <p:txBody>
          <a:bodyPr/>
          <a:lstStyle>
            <a:lvl1pPr marL="91440">
              <a:defRPr>
                <a:solidFill>
                  <a:schemeClr val="accent4"/>
                </a:solidFill>
              </a:defRPr>
            </a:lvl1pPr>
          </a:lstStyle>
          <a:p>
            <a:r>
              <a:rPr lang="en-US" dirty="0"/>
              <a:t>Click here to write your heading</a:t>
            </a:r>
          </a:p>
        </p:txBody>
      </p:sp>
      <p:cxnSp>
        <p:nvCxnSpPr>
          <p:cNvPr id="9" name="Straight Connector 8">
            <a:extLst>
              <a:ext uri="{FF2B5EF4-FFF2-40B4-BE49-F238E27FC236}">
                <a16:creationId xmlns:a16="http://schemas.microsoft.com/office/drawing/2014/main" id="{E933C2FD-9D4A-3443-8942-0F4E34223D0A}"/>
              </a:ext>
            </a:extLst>
          </p:cNvPr>
          <p:cNvCxnSpPr/>
          <p:nvPr userDrawn="1"/>
        </p:nvCxnSpPr>
        <p:spPr>
          <a:xfrm>
            <a:off x="213754" y="716543"/>
            <a:ext cx="10923814"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 name="Graphic 5" descr="Web design">
            <a:extLst>
              <a:ext uri="{FF2B5EF4-FFF2-40B4-BE49-F238E27FC236}">
                <a16:creationId xmlns:a16="http://schemas.microsoft.com/office/drawing/2014/main" id="{50D3D5DC-FC14-2041-9450-E29E87266A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8073" y="147865"/>
            <a:ext cx="914400" cy="914400"/>
          </a:xfrm>
          <a:prstGeom prst="rect">
            <a:avLst/>
          </a:prstGeom>
        </p:spPr>
      </p:pic>
    </p:spTree>
    <p:extLst>
      <p:ext uri="{BB962C8B-B14F-4D97-AF65-F5344CB8AC3E}">
        <p14:creationId xmlns:p14="http://schemas.microsoft.com/office/powerpoint/2010/main" val="11379008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 General">
    <p:bg>
      <p:bgPr>
        <a:solidFill>
          <a:schemeClr val="accent3"/>
        </a:solidFill>
        <a:effectLst/>
      </p:bgPr>
    </p:bg>
    <p:spTree>
      <p:nvGrpSpPr>
        <p:cNvPr id="1" name=""/>
        <p:cNvGrpSpPr/>
        <p:nvPr/>
      </p:nvGrpSpPr>
      <p:grpSpPr>
        <a:xfrm>
          <a:off x="0" y="0"/>
          <a:ext cx="0" cy="0"/>
          <a:chOff x="0" y="0"/>
          <a:chExt cx="0" cy="0"/>
        </a:xfrm>
      </p:grpSpPr>
      <p:sp>
        <p:nvSpPr>
          <p:cNvPr id="7" name="Triangle 6">
            <a:extLst>
              <a:ext uri="{FF2B5EF4-FFF2-40B4-BE49-F238E27FC236}">
                <a16:creationId xmlns:a16="http://schemas.microsoft.com/office/drawing/2014/main" id="{C5DCD73E-50B8-144C-A1CE-FFD1C2307654}"/>
              </a:ext>
            </a:extLst>
          </p:cNvPr>
          <p:cNvSpPr/>
          <p:nvPr userDrawn="1"/>
        </p:nvSpPr>
        <p:spPr>
          <a:xfrm rot="5400000">
            <a:off x="-1302289" y="1302288"/>
            <a:ext cx="6858000" cy="4253423"/>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BC9D746-C245-4F42-BD83-E42377EF1329}"/>
              </a:ext>
            </a:extLst>
          </p:cNvPr>
          <p:cNvGrpSpPr/>
          <p:nvPr userDrawn="1"/>
        </p:nvGrpSpPr>
        <p:grpSpPr>
          <a:xfrm>
            <a:off x="4298181" y="1764938"/>
            <a:ext cx="7858649" cy="3985706"/>
            <a:chOff x="4298181" y="1764938"/>
            <a:chExt cx="7858649" cy="3985706"/>
          </a:xfrm>
        </p:grpSpPr>
        <p:sp>
          <p:nvSpPr>
            <p:cNvPr id="9" name="TextBox 8">
              <a:extLst>
                <a:ext uri="{FF2B5EF4-FFF2-40B4-BE49-F238E27FC236}">
                  <a16:creationId xmlns:a16="http://schemas.microsoft.com/office/drawing/2014/main" id="{F5E3D17D-659A-224C-827B-A9F1EB4E4604}"/>
                </a:ext>
              </a:extLst>
            </p:cNvPr>
            <p:cNvSpPr txBox="1"/>
            <p:nvPr/>
          </p:nvSpPr>
          <p:spPr>
            <a:xfrm>
              <a:off x="4409830" y="1764938"/>
              <a:ext cx="7747000" cy="1877437"/>
            </a:xfrm>
            <a:prstGeom prst="rect">
              <a:avLst/>
            </a:prstGeom>
            <a:noFill/>
          </p:spPr>
          <p:txBody>
            <a:bodyPr wrap="square" rtlCol="0">
              <a:spAutoFit/>
            </a:bodyPr>
            <a:lstStyle/>
            <a:p>
              <a:r>
                <a:rPr lang="en-US" sz="11400" b="1" dirty="0">
                  <a:solidFill>
                    <a:srgbClr val="132E51"/>
                  </a:solidFill>
                  <a:latin typeface="+mj-lt"/>
                </a:rPr>
                <a:t>CUSTOMER</a:t>
              </a:r>
            </a:p>
          </p:txBody>
        </p:sp>
        <p:sp>
          <p:nvSpPr>
            <p:cNvPr id="10" name="TextBox 9">
              <a:extLst>
                <a:ext uri="{FF2B5EF4-FFF2-40B4-BE49-F238E27FC236}">
                  <a16:creationId xmlns:a16="http://schemas.microsoft.com/office/drawing/2014/main" id="{1B50B6B7-758E-0E43-9716-2A5CF28C773B}"/>
                </a:ext>
              </a:extLst>
            </p:cNvPr>
            <p:cNvSpPr txBox="1"/>
            <p:nvPr/>
          </p:nvSpPr>
          <p:spPr>
            <a:xfrm>
              <a:off x="4298181" y="2703656"/>
              <a:ext cx="7747000" cy="3046988"/>
            </a:xfrm>
            <a:prstGeom prst="rect">
              <a:avLst/>
            </a:prstGeom>
            <a:noFill/>
          </p:spPr>
          <p:txBody>
            <a:bodyPr wrap="square" rtlCol="0">
              <a:spAutoFit/>
            </a:bodyPr>
            <a:lstStyle/>
            <a:p>
              <a:r>
                <a:rPr lang="en-US" sz="19300" b="1" dirty="0">
                  <a:solidFill>
                    <a:srgbClr val="132E51"/>
                  </a:solidFill>
                  <a:latin typeface="+mj-lt"/>
                </a:rPr>
                <a:t>STORY</a:t>
              </a:r>
            </a:p>
          </p:txBody>
        </p:sp>
      </p:grpSp>
      <p:pic>
        <p:nvPicPr>
          <p:cNvPr id="11" name="Graphic 10" descr="Trophy">
            <a:extLst>
              <a:ext uri="{FF2B5EF4-FFF2-40B4-BE49-F238E27FC236}">
                <a16:creationId xmlns:a16="http://schemas.microsoft.com/office/drawing/2014/main" id="{3DE642BE-61AA-CD48-AD29-6EBB9FA46DF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330211"/>
            <a:ext cx="2624328" cy="2624328"/>
          </a:xfrm>
          <a:prstGeom prst="rect">
            <a:avLst/>
          </a:prstGeom>
        </p:spPr>
      </p:pic>
    </p:spTree>
    <p:extLst>
      <p:ext uri="{BB962C8B-B14F-4D97-AF65-F5344CB8AC3E}">
        <p14:creationId xmlns:p14="http://schemas.microsoft.com/office/powerpoint/2010/main" val="38208302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con + Text with animatio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EE43C6-6FA0-064E-8037-79EA02B10E4F}"/>
              </a:ext>
            </a:extLst>
          </p:cNvPr>
          <p:cNvSpPr/>
          <p:nvPr userDrawn="1"/>
        </p:nvSpPr>
        <p:spPr>
          <a:xfrm>
            <a:off x="0" y="0"/>
            <a:ext cx="2480441"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4">
            <a:extLst>
              <a:ext uri="{FF2B5EF4-FFF2-40B4-BE49-F238E27FC236}">
                <a16:creationId xmlns:a16="http://schemas.microsoft.com/office/drawing/2014/main" id="{7D4DB913-A4A3-4A42-83ED-958DE60E616D}"/>
              </a:ext>
            </a:extLst>
          </p:cNvPr>
          <p:cNvSpPr>
            <a:spLocks noGrp="1"/>
          </p:cNvSpPr>
          <p:nvPr>
            <p:ph type="body" sz="quarter" idx="11" hasCustomPrompt="1"/>
          </p:nvPr>
        </p:nvSpPr>
        <p:spPr>
          <a:xfrm>
            <a:off x="3297382" y="1235075"/>
            <a:ext cx="8775556" cy="5416550"/>
          </a:xfrm>
        </p:spPr>
        <p:txBody>
          <a:bodyPr/>
          <a:lstStyle>
            <a:lvl1pPr>
              <a:defRPr/>
            </a:lvl1pPr>
            <a:lvl2pPr>
              <a:defRPr sz="3000">
                <a:solidFill>
                  <a:schemeClr val="tx1">
                    <a:lumMod val="75000"/>
                    <a:lumOff val="25000"/>
                  </a:schemeClr>
                </a:solidFill>
              </a:defRPr>
            </a:lvl2pPr>
          </a:lstStyle>
          <a:p>
            <a:pPr lvl="0"/>
            <a:r>
              <a:rPr lang="en-US" dirty="0"/>
              <a:t>Click here to add your body text. No more than 5 points per slide. Try to keep it to 1 line of text per point. “Appear” animations are automatically added to your text. </a:t>
            </a:r>
          </a:p>
          <a:p>
            <a:pPr lvl="1"/>
            <a:r>
              <a:rPr lang="en-US" dirty="0"/>
              <a:t>Second level</a:t>
            </a:r>
          </a:p>
        </p:txBody>
      </p:sp>
      <p:sp>
        <p:nvSpPr>
          <p:cNvPr id="9" name="Text Placeholder 8">
            <a:extLst>
              <a:ext uri="{FF2B5EF4-FFF2-40B4-BE49-F238E27FC236}">
                <a16:creationId xmlns:a16="http://schemas.microsoft.com/office/drawing/2014/main" id="{AE44694C-027C-7F41-934D-1C57743E14DA}"/>
              </a:ext>
            </a:extLst>
          </p:cNvPr>
          <p:cNvSpPr>
            <a:spLocks noGrp="1"/>
          </p:cNvSpPr>
          <p:nvPr>
            <p:ph type="body" sz="quarter" idx="12" hasCustomPrompt="1"/>
          </p:nvPr>
        </p:nvSpPr>
        <p:spPr>
          <a:xfrm>
            <a:off x="2701925" y="0"/>
            <a:ext cx="9490075" cy="1235075"/>
          </a:xfrm>
        </p:spPr>
        <p:txBody>
          <a:bodyPr>
            <a:normAutofit/>
          </a:bodyPr>
          <a:lstStyle>
            <a:lvl1pPr marL="0" marR="0" indent="0" algn="l" defTabSz="914400" rtl="0" eaLnBrk="1" fontAlgn="auto" latinLnBrk="0" hangingPunct="1">
              <a:lnSpc>
                <a:spcPct val="100000"/>
              </a:lnSpc>
              <a:spcBef>
                <a:spcPts val="0"/>
              </a:spcBef>
              <a:spcAft>
                <a:spcPts val="4200"/>
              </a:spcAft>
              <a:buClrTx/>
              <a:buSzTx/>
              <a:buFontTx/>
              <a:buNone/>
              <a:tabLst/>
              <a:defRPr sz="4800" b="1" i="0">
                <a:solidFill>
                  <a:schemeClr val="accent3"/>
                </a:solidFill>
                <a:latin typeface="Source Sans Pro Black" panose="020B0503030403020204" pitchFamily="34" charset="0"/>
                <a:ea typeface="Source Sans Pro Black" panose="020B0503030403020204" pitchFamily="34" charset="0"/>
              </a:defRPr>
            </a:lvl1pPr>
          </a:lstStyle>
          <a:p>
            <a:pPr marL="0" marR="0" lvl="0" indent="0" algn="l" defTabSz="914400" rtl="0" eaLnBrk="1" fontAlgn="auto" latinLnBrk="0" hangingPunct="1">
              <a:lnSpc>
                <a:spcPct val="100000"/>
              </a:lnSpc>
              <a:spcBef>
                <a:spcPts val="0"/>
              </a:spcBef>
              <a:spcAft>
                <a:spcPts val="4200"/>
              </a:spcAft>
              <a:buClrTx/>
              <a:buSzTx/>
              <a:buFontTx/>
              <a:buNone/>
              <a:tabLst/>
              <a:defRPr/>
            </a:pPr>
            <a:r>
              <a:rPr lang="en-US" dirty="0"/>
              <a:t>Click here to write your heading</a:t>
            </a:r>
          </a:p>
        </p:txBody>
      </p:sp>
      <p:sp>
        <p:nvSpPr>
          <p:cNvPr id="2" name="TextBox 1">
            <a:extLst>
              <a:ext uri="{FF2B5EF4-FFF2-40B4-BE49-F238E27FC236}">
                <a16:creationId xmlns:a16="http://schemas.microsoft.com/office/drawing/2014/main" id="{409EE6E6-E088-344A-8D45-3C638EE06EF4}"/>
              </a:ext>
            </a:extLst>
          </p:cNvPr>
          <p:cNvSpPr txBox="1"/>
          <p:nvPr userDrawn="1"/>
        </p:nvSpPr>
        <p:spPr>
          <a:xfrm>
            <a:off x="184087" y="4138652"/>
            <a:ext cx="2112265" cy="1015663"/>
          </a:xfrm>
          <a:prstGeom prst="rect">
            <a:avLst/>
          </a:prstGeom>
          <a:noFill/>
        </p:spPr>
        <p:txBody>
          <a:bodyPr wrap="square" rtlCol="0">
            <a:spAutoFit/>
          </a:bodyPr>
          <a:lstStyle/>
          <a:p>
            <a:pPr algn="ctr"/>
            <a:r>
              <a:rPr lang="en-US" sz="3000" b="1" dirty="0">
                <a:solidFill>
                  <a:schemeClr val="bg1"/>
                </a:solidFill>
              </a:rPr>
              <a:t>Customer Story</a:t>
            </a:r>
          </a:p>
        </p:txBody>
      </p:sp>
      <p:pic>
        <p:nvPicPr>
          <p:cNvPr id="10" name="Graphic 9" descr="Trophy">
            <a:extLst>
              <a:ext uri="{FF2B5EF4-FFF2-40B4-BE49-F238E27FC236}">
                <a16:creationId xmlns:a16="http://schemas.microsoft.com/office/drawing/2014/main" id="{69D68455-13BF-FF43-826F-6F8F9EB727D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998" y="2330211"/>
            <a:ext cx="1808441" cy="1808441"/>
          </a:xfrm>
          <a:prstGeom prst="rect">
            <a:avLst/>
          </a:prstGeom>
        </p:spPr>
      </p:pic>
    </p:spTree>
    <p:extLst>
      <p:ext uri="{BB962C8B-B14F-4D97-AF65-F5344CB8AC3E}">
        <p14:creationId xmlns:p14="http://schemas.microsoft.com/office/powerpoint/2010/main" val="242317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urpos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CA1C6-928B-4BB0-A8D3-BF4D7B19FDD1}"/>
              </a:ext>
            </a:extLst>
          </p:cNvPr>
          <p:cNvSpPr>
            <a:spLocks noGrp="1"/>
          </p:cNvSpPr>
          <p:nvPr>
            <p:ph type="title" hasCustomPrompt="1"/>
          </p:nvPr>
        </p:nvSpPr>
        <p:spPr>
          <a:xfrm>
            <a:off x="0" y="0"/>
            <a:ext cx="12192000" cy="716544"/>
          </a:xfrm>
          <a:prstGeom prst="rect">
            <a:avLst/>
          </a:prstGeom>
        </p:spPr>
        <p:txBody>
          <a:bodyPr/>
          <a:lstStyle>
            <a:lvl1pPr marL="91440">
              <a:defRPr>
                <a:solidFill>
                  <a:schemeClr val="accent3"/>
                </a:solidFill>
              </a:defRPr>
            </a:lvl1pPr>
          </a:lstStyle>
          <a:p>
            <a:r>
              <a:rPr lang="en-US" dirty="0"/>
              <a:t>Click here to write your heading</a:t>
            </a:r>
          </a:p>
        </p:txBody>
      </p:sp>
      <p:cxnSp>
        <p:nvCxnSpPr>
          <p:cNvPr id="6" name="Straight Connector 5">
            <a:extLst>
              <a:ext uri="{FF2B5EF4-FFF2-40B4-BE49-F238E27FC236}">
                <a16:creationId xmlns:a16="http://schemas.microsoft.com/office/drawing/2014/main" id="{BA77BB6E-1C58-7C49-AD94-86528BB07702}"/>
              </a:ext>
            </a:extLst>
          </p:cNvPr>
          <p:cNvCxnSpPr>
            <a:cxnSpLocks/>
          </p:cNvCxnSpPr>
          <p:nvPr userDrawn="1"/>
        </p:nvCxnSpPr>
        <p:spPr>
          <a:xfrm>
            <a:off x="213754" y="716543"/>
            <a:ext cx="11381014"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 name="Graphic 4" descr="Trophy">
            <a:extLst>
              <a:ext uri="{FF2B5EF4-FFF2-40B4-BE49-F238E27FC236}">
                <a16:creationId xmlns:a16="http://schemas.microsoft.com/office/drawing/2014/main" id="{0DFB3990-12A1-E64B-BDFF-6DB046F3E1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37568" y="58964"/>
            <a:ext cx="914400" cy="914400"/>
          </a:xfrm>
          <a:prstGeom prst="rect">
            <a:avLst/>
          </a:prstGeom>
        </p:spPr>
      </p:pic>
    </p:spTree>
    <p:extLst>
      <p:ext uri="{BB962C8B-B14F-4D97-AF65-F5344CB8AC3E}">
        <p14:creationId xmlns:p14="http://schemas.microsoft.com/office/powerpoint/2010/main" val="10936090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ll text slides - with animati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66024AC-7C5F-0941-81D6-42C3532794FE}"/>
              </a:ext>
            </a:extLst>
          </p:cNvPr>
          <p:cNvCxnSpPr>
            <a:cxnSpLocks/>
          </p:cNvCxnSpPr>
          <p:nvPr userDrawn="1"/>
        </p:nvCxnSpPr>
        <p:spPr>
          <a:xfrm>
            <a:off x="213754" y="716543"/>
            <a:ext cx="11381014"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0" name="Graphic 9" descr="Trophy">
            <a:extLst>
              <a:ext uri="{FF2B5EF4-FFF2-40B4-BE49-F238E27FC236}">
                <a16:creationId xmlns:a16="http://schemas.microsoft.com/office/drawing/2014/main" id="{387E9E16-34F0-AB41-8088-39C781C55CC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37568" y="58964"/>
            <a:ext cx="914400" cy="914400"/>
          </a:xfrm>
          <a:prstGeom prst="rect">
            <a:avLst/>
          </a:prstGeom>
        </p:spPr>
      </p:pic>
      <p:sp>
        <p:nvSpPr>
          <p:cNvPr id="5" name="Text Placeholder 4">
            <a:extLst>
              <a:ext uri="{FF2B5EF4-FFF2-40B4-BE49-F238E27FC236}">
                <a16:creationId xmlns:a16="http://schemas.microsoft.com/office/drawing/2014/main" id="{783A3295-6335-F245-BD8B-F491D692A8EE}"/>
              </a:ext>
            </a:extLst>
          </p:cNvPr>
          <p:cNvSpPr>
            <a:spLocks noGrp="1"/>
          </p:cNvSpPr>
          <p:nvPr>
            <p:ph type="body" sz="quarter" idx="10" hasCustomPrompt="1"/>
          </p:nvPr>
        </p:nvSpPr>
        <p:spPr>
          <a:xfrm>
            <a:off x="631825" y="1235075"/>
            <a:ext cx="11441113" cy="5416550"/>
          </a:xfrm>
        </p:spPr>
        <p:txBody>
          <a:bodyPr/>
          <a:lstStyle>
            <a:lvl1pPr>
              <a:defRPr/>
            </a:lvl1pPr>
            <a:lvl2pPr>
              <a:defRPr sz="3000">
                <a:solidFill>
                  <a:schemeClr val="tx1">
                    <a:lumMod val="75000"/>
                    <a:lumOff val="25000"/>
                  </a:schemeClr>
                </a:solidFill>
              </a:defRPr>
            </a:lvl2pPr>
          </a:lstStyle>
          <a:p>
            <a:pPr lvl="0"/>
            <a:r>
              <a:rPr lang="en-US" dirty="0"/>
              <a:t>Click here to add your body text. No more than 5 points per slide. Try to keep it to 1 line of text per point. “Appear” animations are automatically added to your text. </a:t>
            </a:r>
          </a:p>
          <a:p>
            <a:pPr lvl="1"/>
            <a:r>
              <a:rPr lang="en-US" dirty="0"/>
              <a:t>Second level</a:t>
            </a:r>
          </a:p>
        </p:txBody>
      </p:sp>
      <p:sp>
        <p:nvSpPr>
          <p:cNvPr id="8" name="Title 1">
            <a:extLst>
              <a:ext uri="{FF2B5EF4-FFF2-40B4-BE49-F238E27FC236}">
                <a16:creationId xmlns:a16="http://schemas.microsoft.com/office/drawing/2014/main" id="{92F4868E-7B45-1C42-BFCA-B99E70CFFB66}"/>
              </a:ext>
            </a:extLst>
          </p:cNvPr>
          <p:cNvSpPr>
            <a:spLocks noGrp="1"/>
          </p:cNvSpPr>
          <p:nvPr>
            <p:ph type="title" hasCustomPrompt="1"/>
          </p:nvPr>
        </p:nvSpPr>
        <p:spPr>
          <a:xfrm>
            <a:off x="0" y="0"/>
            <a:ext cx="12192000" cy="716544"/>
          </a:xfrm>
          <a:prstGeom prst="rect">
            <a:avLst/>
          </a:prstGeom>
        </p:spPr>
        <p:txBody>
          <a:bodyPr/>
          <a:lstStyle>
            <a:lvl1pPr marL="91440">
              <a:defRPr>
                <a:solidFill>
                  <a:schemeClr val="accent3"/>
                </a:solidFill>
              </a:defRPr>
            </a:lvl1pPr>
          </a:lstStyle>
          <a:p>
            <a:r>
              <a:rPr lang="en-US" dirty="0"/>
              <a:t>Click here to write your heading</a:t>
            </a:r>
          </a:p>
        </p:txBody>
      </p:sp>
    </p:spTree>
    <p:extLst>
      <p:ext uri="{BB962C8B-B14F-4D97-AF65-F5344CB8AC3E}">
        <p14:creationId xmlns:p14="http://schemas.microsoft.com/office/powerpoint/2010/main" val="304654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con + Emphasize Key Point 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EE43C6-6FA0-064E-8037-79EA02B10E4F}"/>
              </a:ext>
            </a:extLst>
          </p:cNvPr>
          <p:cNvSpPr/>
          <p:nvPr userDrawn="1"/>
        </p:nvSpPr>
        <p:spPr>
          <a:xfrm>
            <a:off x="0" y="0"/>
            <a:ext cx="2480441"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AE44694C-027C-7F41-934D-1C57743E14DA}"/>
              </a:ext>
            </a:extLst>
          </p:cNvPr>
          <p:cNvSpPr>
            <a:spLocks noGrp="1"/>
          </p:cNvSpPr>
          <p:nvPr>
            <p:ph type="body" sz="quarter" idx="12" hasCustomPrompt="1"/>
          </p:nvPr>
        </p:nvSpPr>
        <p:spPr>
          <a:xfrm>
            <a:off x="3153103" y="1095703"/>
            <a:ext cx="8355724" cy="4666593"/>
          </a:xfrm>
        </p:spPr>
        <p:txBody>
          <a:bodyPr anchor="ctr">
            <a:normAutofit/>
          </a:bodyPr>
          <a:lstStyle>
            <a:lvl1pPr marL="0" marR="0" indent="0" algn="l" defTabSz="914400" rtl="0" eaLnBrk="1" fontAlgn="auto" latinLnBrk="0" hangingPunct="1">
              <a:lnSpc>
                <a:spcPct val="100000"/>
              </a:lnSpc>
              <a:spcBef>
                <a:spcPts val="0"/>
              </a:spcBef>
              <a:spcAft>
                <a:spcPts val="4200"/>
              </a:spcAft>
              <a:buClrTx/>
              <a:buSzTx/>
              <a:buFontTx/>
              <a:buNone/>
              <a:tabLst/>
              <a:defRPr sz="7200" b="1" i="0">
                <a:solidFill>
                  <a:schemeClr val="accent3"/>
                </a:solidFill>
                <a:latin typeface="Source Sans Pro Black" panose="020B0503030403020204" pitchFamily="34" charset="0"/>
                <a:ea typeface="Source Sans Pro Black" panose="020B0503030403020204" pitchFamily="34" charset="0"/>
              </a:defRPr>
            </a:lvl1pPr>
          </a:lstStyle>
          <a:p>
            <a:pPr marL="0" marR="0" lvl="0" indent="0" algn="l" defTabSz="914400" rtl="0" eaLnBrk="1" fontAlgn="auto" latinLnBrk="0" hangingPunct="1">
              <a:lnSpc>
                <a:spcPct val="100000"/>
              </a:lnSpc>
              <a:spcBef>
                <a:spcPts val="0"/>
              </a:spcBef>
              <a:spcAft>
                <a:spcPts val="4200"/>
              </a:spcAft>
              <a:buClrTx/>
              <a:buSzTx/>
              <a:buFontTx/>
              <a:buNone/>
              <a:tabLst/>
              <a:defRPr/>
            </a:pPr>
            <a:r>
              <a:rPr lang="en-US" dirty="0"/>
              <a:t>Click here to write something REALLY IMPORTANT about this section. </a:t>
            </a:r>
          </a:p>
        </p:txBody>
      </p:sp>
      <p:sp>
        <p:nvSpPr>
          <p:cNvPr id="8" name="TextBox 7">
            <a:extLst>
              <a:ext uri="{FF2B5EF4-FFF2-40B4-BE49-F238E27FC236}">
                <a16:creationId xmlns:a16="http://schemas.microsoft.com/office/drawing/2014/main" id="{BB419E26-082F-2649-8C4F-207830203022}"/>
              </a:ext>
            </a:extLst>
          </p:cNvPr>
          <p:cNvSpPr txBox="1"/>
          <p:nvPr userDrawn="1"/>
        </p:nvSpPr>
        <p:spPr>
          <a:xfrm>
            <a:off x="184087" y="4138652"/>
            <a:ext cx="2112265" cy="1015663"/>
          </a:xfrm>
          <a:prstGeom prst="rect">
            <a:avLst/>
          </a:prstGeom>
          <a:noFill/>
        </p:spPr>
        <p:txBody>
          <a:bodyPr wrap="square" rtlCol="0">
            <a:spAutoFit/>
          </a:bodyPr>
          <a:lstStyle/>
          <a:p>
            <a:pPr algn="ctr"/>
            <a:r>
              <a:rPr lang="en-US" sz="3000" b="1" dirty="0">
                <a:solidFill>
                  <a:schemeClr val="bg1"/>
                </a:solidFill>
              </a:rPr>
              <a:t>Customer Story</a:t>
            </a:r>
          </a:p>
        </p:txBody>
      </p:sp>
      <p:pic>
        <p:nvPicPr>
          <p:cNvPr id="10" name="Graphic 9" descr="Trophy">
            <a:extLst>
              <a:ext uri="{FF2B5EF4-FFF2-40B4-BE49-F238E27FC236}">
                <a16:creationId xmlns:a16="http://schemas.microsoft.com/office/drawing/2014/main" id="{BE96D186-6470-8748-86B0-272A7093BC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998" y="2330211"/>
            <a:ext cx="1808441" cy="1808441"/>
          </a:xfrm>
          <a:prstGeom prst="rect">
            <a:avLst/>
          </a:prstGeom>
        </p:spPr>
      </p:pic>
    </p:spTree>
    <p:extLst>
      <p:ext uri="{BB962C8B-B14F-4D97-AF65-F5344CB8AC3E}">
        <p14:creationId xmlns:p14="http://schemas.microsoft.com/office/powerpoint/2010/main" val="2144471121"/>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con + Emphasize Key Point v2">
    <p:bg>
      <p:bgPr>
        <a:solidFill>
          <a:schemeClr val="accent3"/>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E44694C-027C-7F41-934D-1C57743E14DA}"/>
              </a:ext>
            </a:extLst>
          </p:cNvPr>
          <p:cNvSpPr>
            <a:spLocks noGrp="1"/>
          </p:cNvSpPr>
          <p:nvPr userDrawn="1">
            <p:ph type="body" sz="quarter" idx="12" hasCustomPrompt="1"/>
          </p:nvPr>
        </p:nvSpPr>
        <p:spPr>
          <a:xfrm>
            <a:off x="3153103" y="1095703"/>
            <a:ext cx="8355724" cy="4666593"/>
          </a:xfrm>
        </p:spPr>
        <p:txBody>
          <a:bodyPr anchor="ctr">
            <a:normAutofit/>
          </a:bodyPr>
          <a:lstStyle>
            <a:lvl1pPr marL="0" marR="0" indent="0" algn="l" defTabSz="914400" rtl="0" eaLnBrk="1" fontAlgn="auto" latinLnBrk="0" hangingPunct="1">
              <a:lnSpc>
                <a:spcPct val="100000"/>
              </a:lnSpc>
              <a:spcBef>
                <a:spcPts val="0"/>
              </a:spcBef>
              <a:spcAft>
                <a:spcPts val="4200"/>
              </a:spcAft>
              <a:buClrTx/>
              <a:buSzTx/>
              <a:buFontTx/>
              <a:buNone/>
              <a:tabLst/>
              <a:defRPr sz="7200" b="1" i="0">
                <a:solidFill>
                  <a:schemeClr val="bg1"/>
                </a:solidFill>
                <a:latin typeface="Source Sans Pro Black" panose="020B0503030403020204" pitchFamily="34" charset="0"/>
                <a:ea typeface="Source Sans Pro Black" panose="020B0503030403020204" pitchFamily="34" charset="0"/>
              </a:defRPr>
            </a:lvl1pPr>
          </a:lstStyle>
          <a:p>
            <a:pPr marL="0" marR="0" lvl="0" indent="0" algn="l" defTabSz="914400" rtl="0" eaLnBrk="1" fontAlgn="auto" latinLnBrk="0" hangingPunct="1">
              <a:lnSpc>
                <a:spcPct val="100000"/>
              </a:lnSpc>
              <a:spcBef>
                <a:spcPts val="0"/>
              </a:spcBef>
              <a:spcAft>
                <a:spcPts val="4200"/>
              </a:spcAft>
              <a:buClrTx/>
              <a:buSzTx/>
              <a:buFontTx/>
              <a:buNone/>
              <a:tabLst/>
              <a:defRPr/>
            </a:pPr>
            <a:r>
              <a:rPr lang="en-US" dirty="0"/>
              <a:t>Click here to write something REALLY IMPORTANT about this section. </a:t>
            </a:r>
          </a:p>
        </p:txBody>
      </p:sp>
      <p:sp>
        <p:nvSpPr>
          <p:cNvPr id="6" name="TextBox 5">
            <a:extLst>
              <a:ext uri="{FF2B5EF4-FFF2-40B4-BE49-F238E27FC236}">
                <a16:creationId xmlns:a16="http://schemas.microsoft.com/office/drawing/2014/main" id="{7D7058AA-7B24-2842-B391-536B6733D95C}"/>
              </a:ext>
            </a:extLst>
          </p:cNvPr>
          <p:cNvSpPr txBox="1"/>
          <p:nvPr userDrawn="1"/>
        </p:nvSpPr>
        <p:spPr>
          <a:xfrm>
            <a:off x="184087" y="4138652"/>
            <a:ext cx="2112265" cy="1015663"/>
          </a:xfrm>
          <a:prstGeom prst="rect">
            <a:avLst/>
          </a:prstGeom>
          <a:noFill/>
        </p:spPr>
        <p:txBody>
          <a:bodyPr wrap="square" rtlCol="0">
            <a:spAutoFit/>
          </a:bodyPr>
          <a:lstStyle/>
          <a:p>
            <a:pPr algn="ctr"/>
            <a:r>
              <a:rPr lang="en-US" sz="3000" b="1" dirty="0">
                <a:solidFill>
                  <a:schemeClr val="bg1"/>
                </a:solidFill>
              </a:rPr>
              <a:t>Customer Story</a:t>
            </a:r>
          </a:p>
        </p:txBody>
      </p:sp>
      <p:pic>
        <p:nvPicPr>
          <p:cNvPr id="7" name="Graphic 6" descr="Trophy">
            <a:extLst>
              <a:ext uri="{FF2B5EF4-FFF2-40B4-BE49-F238E27FC236}">
                <a16:creationId xmlns:a16="http://schemas.microsoft.com/office/drawing/2014/main" id="{93013578-D16C-4D41-AD45-54A28775752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998" y="2330211"/>
            <a:ext cx="1808441" cy="1808441"/>
          </a:xfrm>
          <a:prstGeom prst="rect">
            <a:avLst/>
          </a:prstGeom>
        </p:spPr>
      </p:pic>
    </p:spTree>
    <p:extLst>
      <p:ext uri="{BB962C8B-B14F-4D97-AF65-F5344CB8AC3E}">
        <p14:creationId xmlns:p14="http://schemas.microsoft.com/office/powerpoint/2010/main" val="3597205054"/>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968058"/>
      </p:ext>
    </p:extLst>
  </p:cSld>
  <p:clrMapOvr>
    <a:masterClrMapping/>
  </p:clrMapOvr>
  <p:extLst>
    <p:ext uri="{DCECCB84-F9BA-43D5-87BE-67443E8EF086}">
      <p15:sldGuideLst xmlns:p15="http://schemas.microsoft.com/office/powerpoint/2012/main">
        <p15:guide id="1" orient="horz" pos="1440">
          <p15:clr>
            <a:srgbClr val="FBAE40"/>
          </p15:clr>
        </p15:guide>
        <p15:guide id="2" pos="2568">
          <p15:clr>
            <a:srgbClr val="FBAE40"/>
          </p15:clr>
        </p15:guide>
        <p15:guide id="3" pos="5136">
          <p15:clr>
            <a:srgbClr val="FBAE40"/>
          </p15:clr>
        </p15:guide>
        <p15:guide id="4" orient="horz" pos="288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Blue Background">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593801"/>
      </p:ext>
    </p:extLst>
  </p:cSld>
  <p:clrMapOvr>
    <a:masterClrMapping/>
  </p:clrMapOvr>
  <p:extLst>
    <p:ext uri="{DCECCB84-F9BA-43D5-87BE-67443E8EF086}">
      <p15:sldGuideLst xmlns:p15="http://schemas.microsoft.com/office/powerpoint/2012/main">
        <p15:guide id="1" orient="horz" pos="1440">
          <p15:clr>
            <a:srgbClr val="FBAE40"/>
          </p15:clr>
        </p15:guide>
        <p15:guide id="2" pos="2568">
          <p15:clr>
            <a:srgbClr val="FBAE40"/>
          </p15:clr>
        </p15:guide>
        <p15:guide id="3" pos="5136">
          <p15:clr>
            <a:srgbClr val="FBAE40"/>
          </p15:clr>
        </p15:guide>
        <p15:guide id="4" orient="horz"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slide no LinkedIn">
    <p:bg>
      <p:bgPr>
        <a:solidFill>
          <a:srgbClr val="E0E0E0"/>
        </a:solidFill>
        <a:effectLst/>
      </p:bgPr>
    </p:bg>
    <p:spTree>
      <p:nvGrpSpPr>
        <p:cNvPr id="1" name=""/>
        <p:cNvGrpSpPr/>
        <p:nvPr/>
      </p:nvGrpSpPr>
      <p:grpSpPr>
        <a:xfrm>
          <a:off x="0" y="0"/>
          <a:ext cx="0" cy="0"/>
          <a:chOff x="0" y="0"/>
          <a:chExt cx="0" cy="0"/>
        </a:xfrm>
      </p:grpSpPr>
      <p:sp>
        <p:nvSpPr>
          <p:cNvPr id="7" name="Trapezoid 6">
            <a:extLst>
              <a:ext uri="{FF2B5EF4-FFF2-40B4-BE49-F238E27FC236}">
                <a16:creationId xmlns:a16="http://schemas.microsoft.com/office/drawing/2014/main" id="{EB9650C8-DDEB-C947-A90D-D4A3266C1E59}"/>
              </a:ext>
            </a:extLst>
          </p:cNvPr>
          <p:cNvSpPr/>
          <p:nvPr userDrawn="1"/>
        </p:nvSpPr>
        <p:spPr>
          <a:xfrm>
            <a:off x="-4761842" y="-21453"/>
            <a:ext cx="10328550" cy="6878273"/>
          </a:xfrm>
          <a:prstGeom prst="trapezoid">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E4FDB-7B59-3C48-BACA-026388BB987E}"/>
              </a:ext>
            </a:extLst>
          </p:cNvPr>
          <p:cNvSpPr>
            <a:spLocks noGrp="1"/>
          </p:cNvSpPr>
          <p:nvPr>
            <p:ph type="ctrTitle" hasCustomPrompt="1"/>
          </p:nvPr>
        </p:nvSpPr>
        <p:spPr>
          <a:xfrm>
            <a:off x="4626865" y="1180"/>
            <a:ext cx="7495286" cy="1002120"/>
          </a:xfrm>
        </p:spPr>
        <p:txBody>
          <a:bodyPr anchor="t">
            <a:noAutofit/>
          </a:bodyPr>
          <a:lstStyle>
            <a:lvl1pPr algn="r">
              <a:defRPr sz="7200" b="1" i="0">
                <a:solidFill>
                  <a:schemeClr val="bg2"/>
                </a:solidFill>
                <a:latin typeface="Source Sans Pro Black" panose="020B0503030403020204" pitchFamily="34" charset="0"/>
                <a:ea typeface="Source Sans Pro Black" panose="020B0503030403020204" pitchFamily="34" charset="0"/>
              </a:defRPr>
            </a:lvl1pPr>
          </a:lstStyle>
          <a:p>
            <a:r>
              <a:rPr lang="en-US" dirty="0"/>
              <a:t>Your Name</a:t>
            </a:r>
          </a:p>
        </p:txBody>
      </p:sp>
      <p:sp>
        <p:nvSpPr>
          <p:cNvPr id="3" name="Subtitle 2">
            <a:extLst>
              <a:ext uri="{FF2B5EF4-FFF2-40B4-BE49-F238E27FC236}">
                <a16:creationId xmlns:a16="http://schemas.microsoft.com/office/drawing/2014/main" id="{54619066-08BC-C64A-BAC3-57C826411BF7}"/>
              </a:ext>
            </a:extLst>
          </p:cNvPr>
          <p:cNvSpPr>
            <a:spLocks noGrp="1"/>
          </p:cNvSpPr>
          <p:nvPr>
            <p:ph type="subTitle" idx="1" hasCustomPrompt="1"/>
          </p:nvPr>
        </p:nvSpPr>
        <p:spPr>
          <a:xfrm>
            <a:off x="5149849" y="1274921"/>
            <a:ext cx="6864349" cy="668179"/>
          </a:xfrm>
        </p:spPr>
        <p:txBody>
          <a:bodyPr>
            <a:noAutofit/>
          </a:bodyPr>
          <a:lstStyle>
            <a:lvl1pPr marL="0" indent="0" algn="r">
              <a:buNone/>
              <a:defRPr sz="2400" b="1" i="0">
                <a:latin typeface="Source Sans Pro Black" panose="020B0503030403020204" pitchFamily="34" charset="0"/>
                <a:ea typeface="Source Sans Pro Black"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Company Name</a:t>
            </a:r>
          </a:p>
        </p:txBody>
      </p:sp>
      <p:pic>
        <p:nvPicPr>
          <p:cNvPr id="5" name="Picture 4">
            <a:extLst>
              <a:ext uri="{FF2B5EF4-FFF2-40B4-BE49-F238E27FC236}">
                <a16:creationId xmlns:a16="http://schemas.microsoft.com/office/drawing/2014/main" id="{A23196A8-315C-AB4B-9A0B-1D99D53CBD5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5151" b="15151"/>
          <a:stretch/>
        </p:blipFill>
        <p:spPr>
          <a:xfrm>
            <a:off x="-4955733" y="-10137"/>
            <a:ext cx="10383293" cy="6878273"/>
          </a:xfrm>
          <a:prstGeom prst="trapezoid">
            <a:avLst/>
          </a:prstGeom>
        </p:spPr>
      </p:pic>
      <p:sp>
        <p:nvSpPr>
          <p:cNvPr id="6" name="Trapezoid 5">
            <a:extLst>
              <a:ext uri="{FF2B5EF4-FFF2-40B4-BE49-F238E27FC236}">
                <a16:creationId xmlns:a16="http://schemas.microsoft.com/office/drawing/2014/main" id="{C6BEA512-BCCB-6C42-8A79-99C03899AF23}"/>
              </a:ext>
            </a:extLst>
          </p:cNvPr>
          <p:cNvSpPr/>
          <p:nvPr userDrawn="1"/>
        </p:nvSpPr>
        <p:spPr>
          <a:xfrm>
            <a:off x="-4610134" y="-21453"/>
            <a:ext cx="10328550" cy="6889589"/>
          </a:xfrm>
          <a:prstGeom prst="trapezoid">
            <a:avLst/>
          </a:prstGeom>
          <a:solidFill>
            <a:srgbClr val="2081C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CC870E1A-C084-7047-9C97-7DA6BA625B37}"/>
              </a:ext>
            </a:extLst>
          </p:cNvPr>
          <p:cNvSpPr>
            <a:spLocks noGrp="1"/>
          </p:cNvSpPr>
          <p:nvPr>
            <p:ph type="body" sz="quarter" idx="10" hasCustomPrompt="1"/>
          </p:nvPr>
        </p:nvSpPr>
        <p:spPr>
          <a:xfrm>
            <a:off x="403225" y="215900"/>
            <a:ext cx="3303588" cy="64135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6000" b="1" i="0">
                <a:solidFill>
                  <a:schemeClr val="bg1"/>
                </a:solidFill>
                <a:latin typeface="Source Sans Pro Black" panose="020B0503030403020204" pitchFamily="34" charset="0"/>
                <a:ea typeface="Source Sans Pro Black" panose="020B05030304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dirty="0"/>
              <a:t>Click to write your call to action (not just “thank you”)</a:t>
            </a:r>
          </a:p>
        </p:txBody>
      </p:sp>
      <p:sp>
        <p:nvSpPr>
          <p:cNvPr id="22" name="Text Placeholder 21">
            <a:extLst>
              <a:ext uri="{FF2B5EF4-FFF2-40B4-BE49-F238E27FC236}">
                <a16:creationId xmlns:a16="http://schemas.microsoft.com/office/drawing/2014/main" id="{5E45FD48-975E-7C48-892B-0B2D9C4001FA}"/>
              </a:ext>
            </a:extLst>
          </p:cNvPr>
          <p:cNvSpPr>
            <a:spLocks noGrp="1"/>
          </p:cNvSpPr>
          <p:nvPr>
            <p:ph type="body" sz="quarter" idx="11" hasCustomPrompt="1"/>
          </p:nvPr>
        </p:nvSpPr>
        <p:spPr>
          <a:xfrm>
            <a:off x="6727274" y="3199562"/>
            <a:ext cx="5286925" cy="668179"/>
          </a:xfrm>
        </p:spPr>
        <p:txBody>
          <a:bodyPr/>
          <a:lstStyle>
            <a:lvl1pPr marL="0" indent="0">
              <a:buNone/>
              <a:defRPr b="1" i="0">
                <a:latin typeface="Source Sans Pro Black" panose="020B0503030403020204" pitchFamily="34" charset="0"/>
                <a:ea typeface="Source Sans Pro Black" panose="020B0503030403020204" pitchFamily="34" charset="0"/>
              </a:defRPr>
            </a:lvl1pPr>
          </a:lstStyle>
          <a:p>
            <a:pPr lvl="0"/>
            <a:r>
              <a:rPr lang="en-US" dirty="0"/>
              <a:t>Email</a:t>
            </a:r>
          </a:p>
        </p:txBody>
      </p:sp>
      <p:sp>
        <p:nvSpPr>
          <p:cNvPr id="23" name="Text Placeholder 21">
            <a:extLst>
              <a:ext uri="{FF2B5EF4-FFF2-40B4-BE49-F238E27FC236}">
                <a16:creationId xmlns:a16="http://schemas.microsoft.com/office/drawing/2014/main" id="{F69CEFA1-F52C-F249-904F-FCA5D8BF996B}"/>
              </a:ext>
            </a:extLst>
          </p:cNvPr>
          <p:cNvSpPr>
            <a:spLocks noGrp="1"/>
          </p:cNvSpPr>
          <p:nvPr>
            <p:ph type="body" sz="quarter" idx="12" hasCustomPrompt="1"/>
          </p:nvPr>
        </p:nvSpPr>
        <p:spPr>
          <a:xfrm>
            <a:off x="6727275" y="4120115"/>
            <a:ext cx="5286924" cy="668179"/>
          </a:xfrm>
        </p:spPr>
        <p:txBody>
          <a:bodyPr/>
          <a:lstStyle>
            <a:lvl1pPr marL="0" indent="0">
              <a:buNone/>
              <a:defRPr b="1" i="0">
                <a:latin typeface="Source Sans Pro Black" panose="020B0503030403020204" pitchFamily="34" charset="0"/>
                <a:ea typeface="Source Sans Pro Black" panose="020B0503030403020204" pitchFamily="34" charset="0"/>
              </a:defRPr>
            </a:lvl1pPr>
          </a:lstStyle>
          <a:p>
            <a:pPr lvl="0"/>
            <a:r>
              <a:rPr lang="en-US" dirty="0"/>
              <a:t>Website (don’t add https://)</a:t>
            </a:r>
          </a:p>
        </p:txBody>
      </p:sp>
      <p:sp>
        <p:nvSpPr>
          <p:cNvPr id="24" name="Text Placeholder 21">
            <a:extLst>
              <a:ext uri="{FF2B5EF4-FFF2-40B4-BE49-F238E27FC236}">
                <a16:creationId xmlns:a16="http://schemas.microsoft.com/office/drawing/2014/main" id="{E013B3B4-852E-D246-B6E6-B79906A9564E}"/>
              </a:ext>
            </a:extLst>
          </p:cNvPr>
          <p:cNvSpPr>
            <a:spLocks noGrp="1"/>
          </p:cNvSpPr>
          <p:nvPr>
            <p:ph type="body" sz="quarter" idx="13" hasCustomPrompt="1"/>
          </p:nvPr>
        </p:nvSpPr>
        <p:spPr>
          <a:xfrm>
            <a:off x="6727275" y="5040668"/>
            <a:ext cx="5286923" cy="668179"/>
          </a:xfrm>
        </p:spPr>
        <p:txBody>
          <a:bodyPr/>
          <a:lstStyle>
            <a:lvl1pPr marL="0" indent="0">
              <a:buNone/>
              <a:defRPr b="1" i="0">
                <a:latin typeface="Source Sans Pro Black" panose="020B0503030403020204" pitchFamily="34" charset="0"/>
                <a:ea typeface="Source Sans Pro Black" panose="020B0503030403020204" pitchFamily="34" charset="0"/>
              </a:defRPr>
            </a:lvl1pPr>
          </a:lstStyle>
          <a:p>
            <a:pPr lvl="0"/>
            <a:r>
              <a:rPr lang="en-US" dirty="0"/>
              <a:t>Twitter handle (@XXX)</a:t>
            </a:r>
          </a:p>
        </p:txBody>
      </p:sp>
      <p:pic>
        <p:nvPicPr>
          <p:cNvPr id="27" name="Picture 26">
            <a:extLst>
              <a:ext uri="{FF2B5EF4-FFF2-40B4-BE49-F238E27FC236}">
                <a16:creationId xmlns:a16="http://schemas.microsoft.com/office/drawing/2014/main" id="{73FAC0DF-8C73-E04C-AF47-CADB15F66D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13613" y="3245701"/>
            <a:ext cx="548640" cy="365760"/>
          </a:xfrm>
          <a:prstGeom prst="rect">
            <a:avLst/>
          </a:prstGeom>
        </p:spPr>
      </p:pic>
      <p:pic>
        <p:nvPicPr>
          <p:cNvPr id="31" name="Picture 30">
            <a:extLst>
              <a:ext uri="{FF2B5EF4-FFF2-40B4-BE49-F238E27FC236}">
                <a16:creationId xmlns:a16="http://schemas.microsoft.com/office/drawing/2014/main" id="{BEAE23A7-226B-A743-8F80-E938307C389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13613" y="5075670"/>
            <a:ext cx="548640" cy="449580"/>
          </a:xfrm>
          <a:prstGeom prst="rect">
            <a:avLst/>
          </a:prstGeom>
        </p:spPr>
      </p:pic>
      <p:pic>
        <p:nvPicPr>
          <p:cNvPr id="33" name="Picture 32">
            <a:extLst>
              <a:ext uri="{FF2B5EF4-FFF2-40B4-BE49-F238E27FC236}">
                <a16:creationId xmlns:a16="http://schemas.microsoft.com/office/drawing/2014/main" id="{33E7DDE0-1B23-034E-94AD-728ED7864B2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013613" y="4092420"/>
            <a:ext cx="548640" cy="548640"/>
          </a:xfrm>
          <a:prstGeom prst="rect">
            <a:avLst/>
          </a:prstGeom>
        </p:spPr>
      </p:pic>
      <p:cxnSp>
        <p:nvCxnSpPr>
          <p:cNvPr id="35" name="Straight Connector 34">
            <a:extLst>
              <a:ext uri="{FF2B5EF4-FFF2-40B4-BE49-F238E27FC236}">
                <a16:creationId xmlns:a16="http://schemas.microsoft.com/office/drawing/2014/main" id="{E2F652CE-DF07-2844-A36B-2B7523B34F9E}"/>
              </a:ext>
            </a:extLst>
          </p:cNvPr>
          <p:cNvCxnSpPr/>
          <p:nvPr userDrawn="1"/>
        </p:nvCxnSpPr>
        <p:spPr>
          <a:xfrm>
            <a:off x="4694320" y="2819400"/>
            <a:ext cx="7666735" cy="0"/>
          </a:xfrm>
          <a:prstGeom prst="line">
            <a:avLst/>
          </a:prstGeom>
          <a:ln w="28575">
            <a:solidFill>
              <a:srgbClr val="132E5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09F2E142-11E1-EF4E-8239-6D271989CA8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79439" y="2176227"/>
            <a:ext cx="1309633" cy="366426"/>
          </a:xfrm>
          <a:prstGeom prst="rect">
            <a:avLst/>
          </a:prstGeom>
        </p:spPr>
      </p:pic>
    </p:spTree>
    <p:extLst>
      <p:ext uri="{BB962C8B-B14F-4D97-AF65-F5344CB8AC3E}">
        <p14:creationId xmlns:p14="http://schemas.microsoft.com/office/powerpoint/2010/main" val="6194803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on Left +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9C8986D-3B81-5141-8629-A775F3301B22}"/>
              </a:ext>
            </a:extLst>
          </p:cNvPr>
          <p:cNvSpPr/>
          <p:nvPr userDrawn="1"/>
        </p:nvSpPr>
        <p:spPr>
          <a:xfrm>
            <a:off x="-1" y="-1"/>
            <a:ext cx="4021845" cy="68580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4">
            <a:extLst>
              <a:ext uri="{FF2B5EF4-FFF2-40B4-BE49-F238E27FC236}">
                <a16:creationId xmlns:a16="http://schemas.microsoft.com/office/drawing/2014/main" id="{17ADCFE3-BA8F-954B-8764-BE7CD9B00AC2}"/>
              </a:ext>
            </a:extLst>
          </p:cNvPr>
          <p:cNvSpPr>
            <a:spLocks noGrp="1"/>
          </p:cNvSpPr>
          <p:nvPr>
            <p:ph type="body" sz="quarter" idx="11" hasCustomPrompt="1"/>
          </p:nvPr>
        </p:nvSpPr>
        <p:spPr>
          <a:xfrm>
            <a:off x="4195762" y="1235075"/>
            <a:ext cx="7877176" cy="5416550"/>
          </a:xfrm>
        </p:spPr>
        <p:txBody>
          <a:bodyPr/>
          <a:lstStyle>
            <a:lvl1pPr>
              <a:defRPr/>
            </a:lvl1pPr>
            <a:lvl2pPr>
              <a:defRPr sz="3000">
                <a:solidFill>
                  <a:schemeClr val="tx1">
                    <a:lumMod val="75000"/>
                    <a:lumOff val="25000"/>
                  </a:schemeClr>
                </a:solidFill>
              </a:defRPr>
            </a:lvl2pPr>
          </a:lstStyle>
          <a:p>
            <a:pPr lvl="0"/>
            <a:r>
              <a:rPr lang="en-US" dirty="0"/>
              <a:t>Click here to add your body text. No more than 3 points per slide. Try to keep it to 1 line of text per point. “Appear” animations are automatically added to your text. </a:t>
            </a:r>
          </a:p>
          <a:p>
            <a:pPr lvl="1"/>
            <a:r>
              <a:rPr lang="en-US" dirty="0"/>
              <a:t>Second level</a:t>
            </a:r>
          </a:p>
        </p:txBody>
      </p:sp>
      <p:sp>
        <p:nvSpPr>
          <p:cNvPr id="3" name="Text Placeholder 8">
            <a:extLst>
              <a:ext uri="{FF2B5EF4-FFF2-40B4-BE49-F238E27FC236}">
                <a16:creationId xmlns:a16="http://schemas.microsoft.com/office/drawing/2014/main" id="{DC6BB821-3C5B-934D-AC17-FDF1E4ECD590}"/>
              </a:ext>
            </a:extLst>
          </p:cNvPr>
          <p:cNvSpPr>
            <a:spLocks noGrp="1"/>
          </p:cNvSpPr>
          <p:nvPr>
            <p:ph type="body" sz="quarter" idx="12" hasCustomPrompt="1"/>
          </p:nvPr>
        </p:nvSpPr>
        <p:spPr>
          <a:xfrm>
            <a:off x="4195762" y="0"/>
            <a:ext cx="7996238" cy="1235075"/>
          </a:xfrm>
        </p:spPr>
        <p:txBody>
          <a:bodyPr>
            <a:normAutofit/>
          </a:bodyPr>
          <a:lstStyle>
            <a:lvl1pPr marL="0" marR="0" indent="0" algn="l" defTabSz="914400" rtl="0" eaLnBrk="1" fontAlgn="auto" latinLnBrk="0" hangingPunct="1">
              <a:lnSpc>
                <a:spcPct val="100000"/>
              </a:lnSpc>
              <a:spcBef>
                <a:spcPts val="0"/>
              </a:spcBef>
              <a:spcAft>
                <a:spcPts val="4200"/>
              </a:spcAft>
              <a:buClrTx/>
              <a:buSzTx/>
              <a:buFontTx/>
              <a:buNone/>
              <a:tabLst/>
              <a:defRPr sz="4800" b="1" i="0">
                <a:solidFill>
                  <a:schemeClr val="accent3"/>
                </a:solidFill>
                <a:latin typeface="Source Sans Pro Black" panose="020B0503030403020204" pitchFamily="34" charset="0"/>
                <a:ea typeface="Source Sans Pro Black" panose="020B0503030403020204" pitchFamily="34" charset="0"/>
              </a:defRPr>
            </a:lvl1pPr>
          </a:lstStyle>
          <a:p>
            <a:pPr marL="0" marR="0" lvl="0" indent="0" algn="l" defTabSz="914400" rtl="0" eaLnBrk="1" fontAlgn="auto" latinLnBrk="0" hangingPunct="1">
              <a:lnSpc>
                <a:spcPct val="100000"/>
              </a:lnSpc>
              <a:spcBef>
                <a:spcPts val="0"/>
              </a:spcBef>
              <a:spcAft>
                <a:spcPts val="4200"/>
              </a:spcAft>
              <a:buClrTx/>
              <a:buSzTx/>
              <a:buFontTx/>
              <a:buNone/>
              <a:tabLst/>
              <a:defRPr/>
            </a:pPr>
            <a:r>
              <a:rPr lang="en-US" dirty="0"/>
              <a:t>Click to write your heading</a:t>
            </a:r>
          </a:p>
        </p:txBody>
      </p:sp>
      <p:cxnSp>
        <p:nvCxnSpPr>
          <p:cNvPr id="4" name="Straight Connector 3">
            <a:extLst>
              <a:ext uri="{FF2B5EF4-FFF2-40B4-BE49-F238E27FC236}">
                <a16:creationId xmlns:a16="http://schemas.microsoft.com/office/drawing/2014/main" id="{F5E6C1B6-6357-654E-BC0B-E8989D3BEA33}"/>
              </a:ext>
            </a:extLst>
          </p:cNvPr>
          <p:cNvCxnSpPr/>
          <p:nvPr userDrawn="1"/>
        </p:nvCxnSpPr>
        <p:spPr>
          <a:xfrm>
            <a:off x="4021845" y="-169333"/>
            <a:ext cx="0" cy="738293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77FF026-1C33-CD47-9EE6-F76EDB9BE314}"/>
              </a:ext>
            </a:extLst>
          </p:cNvPr>
          <p:cNvSpPr txBox="1"/>
          <p:nvPr userDrawn="1"/>
        </p:nvSpPr>
        <p:spPr>
          <a:xfrm>
            <a:off x="309868" y="335844"/>
            <a:ext cx="3402106" cy="6186309"/>
          </a:xfrm>
          <a:prstGeom prst="rect">
            <a:avLst/>
          </a:prstGeom>
          <a:noFill/>
        </p:spPr>
        <p:txBody>
          <a:bodyPr wrap="square" rtlCol="0">
            <a:spAutoFit/>
          </a:bodyPr>
          <a:lstStyle/>
          <a:p>
            <a:pPr marL="342900" indent="-342900">
              <a:buAutoNum type="arabicPeriod"/>
            </a:pPr>
            <a:r>
              <a:rPr lang="en-US" dirty="0"/>
              <a:t>Drag &amp; drop your photo onto the slide. </a:t>
            </a:r>
          </a:p>
          <a:p>
            <a:pPr marL="342900" indent="-342900">
              <a:buAutoNum type="arabicPeriod"/>
            </a:pPr>
            <a:r>
              <a:rPr lang="en-US" dirty="0"/>
              <a:t>Resize &amp; crop so the key part of the photo will show up here. You will want the picture to go to ALL THE WAY to the top, bottom, and left side. On the right, position it so it only just barely covers the red line. </a:t>
            </a:r>
          </a:p>
          <a:p>
            <a:pPr marL="342900" indent="-342900">
              <a:buAutoNum type="arabicPeriod"/>
            </a:pPr>
            <a:endParaRPr lang="en-US" dirty="0"/>
          </a:p>
          <a:p>
            <a:pPr marL="0" indent="0">
              <a:buNone/>
            </a:pPr>
            <a:r>
              <a:rPr lang="en-US" b="1" dirty="0"/>
              <a:t>IMPORTANT</a:t>
            </a:r>
            <a:r>
              <a:rPr lang="en-US" dirty="0"/>
              <a:t>: Only resize photos using </a:t>
            </a:r>
            <a:r>
              <a:rPr lang="en-US" b="1" dirty="0"/>
              <a:t>the CORNER SQUARE </a:t>
            </a:r>
            <a:r>
              <a:rPr lang="en-US" dirty="0"/>
              <a:t>to maintain proportions (never have distorted photos in your slides). Use that to get the HEIGHT you need (so it touches the top and bottom of the slide. Use </a:t>
            </a:r>
            <a:r>
              <a:rPr lang="en-US" b="1" dirty="0"/>
              <a:t>CROP</a:t>
            </a:r>
            <a:r>
              <a:rPr lang="en-US" dirty="0"/>
              <a:t> </a:t>
            </a:r>
            <a:r>
              <a:rPr lang="en-US" i="1" dirty="0"/>
              <a:t>(double click the photo and it will show up under “picture format” tab) </a:t>
            </a:r>
            <a:r>
              <a:rPr lang="en-US" dirty="0"/>
              <a:t>to get the photo to the WIDTH you need. </a:t>
            </a:r>
          </a:p>
        </p:txBody>
      </p:sp>
    </p:spTree>
    <p:extLst>
      <p:ext uri="{BB962C8B-B14F-4D97-AF65-F5344CB8AC3E}">
        <p14:creationId xmlns:p14="http://schemas.microsoft.com/office/powerpoint/2010/main" val="86986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tmplLst>
          <p:tmpl lvl="1">
            <p:tnLst>
              <p:par>
                <p:cTn presetID="1"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440">
          <p15:clr>
            <a:srgbClr val="FBAE40"/>
          </p15:clr>
        </p15:guide>
        <p15:guide id="2" pos="2568">
          <p15:clr>
            <a:srgbClr val="FBAE40"/>
          </p15:clr>
        </p15:guide>
        <p15:guide id="3" pos="5136">
          <p15:clr>
            <a:srgbClr val="FBAE40"/>
          </p15:clr>
        </p15:guide>
        <p15:guide id="4" orient="horz"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on Right +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9C8986D-3B81-5141-8629-A775F3301B22}"/>
              </a:ext>
            </a:extLst>
          </p:cNvPr>
          <p:cNvSpPr/>
          <p:nvPr userDrawn="1"/>
        </p:nvSpPr>
        <p:spPr>
          <a:xfrm>
            <a:off x="8212845" y="-1"/>
            <a:ext cx="4021845" cy="68580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4">
            <a:extLst>
              <a:ext uri="{FF2B5EF4-FFF2-40B4-BE49-F238E27FC236}">
                <a16:creationId xmlns:a16="http://schemas.microsoft.com/office/drawing/2014/main" id="{17ADCFE3-BA8F-954B-8764-BE7CD9B00AC2}"/>
              </a:ext>
            </a:extLst>
          </p:cNvPr>
          <p:cNvSpPr>
            <a:spLocks noGrp="1"/>
          </p:cNvSpPr>
          <p:nvPr>
            <p:ph type="body" sz="quarter" idx="11" hasCustomPrompt="1"/>
          </p:nvPr>
        </p:nvSpPr>
        <p:spPr>
          <a:xfrm>
            <a:off x="121204" y="1235075"/>
            <a:ext cx="7877176" cy="5416550"/>
          </a:xfrm>
        </p:spPr>
        <p:txBody>
          <a:bodyPr/>
          <a:lstStyle>
            <a:lvl1pPr>
              <a:defRPr/>
            </a:lvl1pPr>
            <a:lvl2pPr>
              <a:defRPr sz="3000">
                <a:solidFill>
                  <a:schemeClr val="tx1">
                    <a:lumMod val="75000"/>
                    <a:lumOff val="25000"/>
                  </a:schemeClr>
                </a:solidFill>
              </a:defRPr>
            </a:lvl2pPr>
          </a:lstStyle>
          <a:p>
            <a:pPr lvl="0"/>
            <a:r>
              <a:rPr lang="en-US" dirty="0"/>
              <a:t>Click here to add your body text. No more than 3 points per slide. Try to keep it to 1 line of text per point. “Appear” animations are automatically added to your text. </a:t>
            </a:r>
          </a:p>
          <a:p>
            <a:pPr lvl="1"/>
            <a:r>
              <a:rPr lang="en-US" dirty="0"/>
              <a:t>Second level</a:t>
            </a:r>
          </a:p>
        </p:txBody>
      </p:sp>
      <p:sp>
        <p:nvSpPr>
          <p:cNvPr id="3" name="Text Placeholder 8">
            <a:extLst>
              <a:ext uri="{FF2B5EF4-FFF2-40B4-BE49-F238E27FC236}">
                <a16:creationId xmlns:a16="http://schemas.microsoft.com/office/drawing/2014/main" id="{DC6BB821-3C5B-934D-AC17-FDF1E4ECD590}"/>
              </a:ext>
            </a:extLst>
          </p:cNvPr>
          <p:cNvSpPr>
            <a:spLocks noGrp="1"/>
          </p:cNvSpPr>
          <p:nvPr>
            <p:ph type="body" sz="quarter" idx="12" hasCustomPrompt="1"/>
          </p:nvPr>
        </p:nvSpPr>
        <p:spPr>
          <a:xfrm>
            <a:off x="121204" y="0"/>
            <a:ext cx="7996238" cy="1235075"/>
          </a:xfrm>
        </p:spPr>
        <p:txBody>
          <a:bodyPr>
            <a:normAutofit/>
          </a:bodyPr>
          <a:lstStyle>
            <a:lvl1pPr marL="0" marR="0" indent="0" algn="l" defTabSz="914400" rtl="0" eaLnBrk="1" fontAlgn="auto" latinLnBrk="0" hangingPunct="1">
              <a:lnSpc>
                <a:spcPct val="100000"/>
              </a:lnSpc>
              <a:spcBef>
                <a:spcPts val="0"/>
              </a:spcBef>
              <a:spcAft>
                <a:spcPts val="4200"/>
              </a:spcAft>
              <a:buClrTx/>
              <a:buSzTx/>
              <a:buFontTx/>
              <a:buNone/>
              <a:tabLst/>
              <a:defRPr sz="4800" b="1" i="0">
                <a:solidFill>
                  <a:schemeClr val="accent3"/>
                </a:solidFill>
                <a:latin typeface="Source Sans Pro Black" panose="020B0503030403020204" pitchFamily="34" charset="0"/>
                <a:ea typeface="Source Sans Pro Black" panose="020B0503030403020204" pitchFamily="34" charset="0"/>
              </a:defRPr>
            </a:lvl1pPr>
          </a:lstStyle>
          <a:p>
            <a:pPr marL="0" marR="0" lvl="0" indent="0" algn="l" defTabSz="914400" rtl="0" eaLnBrk="1" fontAlgn="auto" latinLnBrk="0" hangingPunct="1">
              <a:lnSpc>
                <a:spcPct val="100000"/>
              </a:lnSpc>
              <a:spcBef>
                <a:spcPts val="0"/>
              </a:spcBef>
              <a:spcAft>
                <a:spcPts val="4200"/>
              </a:spcAft>
              <a:buClrTx/>
              <a:buSzTx/>
              <a:buFontTx/>
              <a:buNone/>
              <a:tabLst/>
              <a:defRPr/>
            </a:pPr>
            <a:r>
              <a:rPr lang="en-US" dirty="0"/>
              <a:t>Click to write your heading</a:t>
            </a:r>
          </a:p>
        </p:txBody>
      </p:sp>
      <p:cxnSp>
        <p:nvCxnSpPr>
          <p:cNvPr id="4" name="Straight Connector 3">
            <a:extLst>
              <a:ext uri="{FF2B5EF4-FFF2-40B4-BE49-F238E27FC236}">
                <a16:creationId xmlns:a16="http://schemas.microsoft.com/office/drawing/2014/main" id="{F5E6C1B6-6357-654E-BC0B-E8989D3BEA33}"/>
              </a:ext>
            </a:extLst>
          </p:cNvPr>
          <p:cNvCxnSpPr/>
          <p:nvPr userDrawn="1"/>
        </p:nvCxnSpPr>
        <p:spPr>
          <a:xfrm>
            <a:off x="8212845" y="-169333"/>
            <a:ext cx="0" cy="738293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77FF026-1C33-CD47-9EE6-F76EDB9BE314}"/>
              </a:ext>
            </a:extLst>
          </p:cNvPr>
          <p:cNvSpPr txBox="1"/>
          <p:nvPr userDrawn="1"/>
        </p:nvSpPr>
        <p:spPr>
          <a:xfrm>
            <a:off x="8522714" y="335844"/>
            <a:ext cx="3402106" cy="6186309"/>
          </a:xfrm>
          <a:prstGeom prst="rect">
            <a:avLst/>
          </a:prstGeom>
          <a:noFill/>
        </p:spPr>
        <p:txBody>
          <a:bodyPr wrap="square" rtlCol="0">
            <a:spAutoFit/>
          </a:bodyPr>
          <a:lstStyle/>
          <a:p>
            <a:pPr marL="342900" indent="-342900">
              <a:buAutoNum type="arabicPeriod"/>
            </a:pPr>
            <a:r>
              <a:rPr lang="en-US" dirty="0"/>
              <a:t>Drag &amp; drop your photo onto the slide. </a:t>
            </a:r>
          </a:p>
          <a:p>
            <a:pPr marL="342900" indent="-342900">
              <a:buAutoNum type="arabicPeriod"/>
            </a:pPr>
            <a:r>
              <a:rPr lang="en-US" dirty="0"/>
              <a:t>Resize &amp; crop so the key part of the photo will show up here. You will want the picture to go to ALL THE WAY to the top, bottom, and right side. On the right, position it so it only just barely covers the red line. </a:t>
            </a:r>
          </a:p>
          <a:p>
            <a:pPr marL="342900" indent="-342900">
              <a:buAutoNum type="arabicPeriod"/>
            </a:pPr>
            <a:endParaRPr lang="en-US" dirty="0"/>
          </a:p>
          <a:p>
            <a:pPr marL="0" indent="0">
              <a:buNone/>
            </a:pPr>
            <a:r>
              <a:rPr lang="en-US" b="1" dirty="0"/>
              <a:t>IMPORTANT</a:t>
            </a:r>
            <a:r>
              <a:rPr lang="en-US" dirty="0"/>
              <a:t>: Only resize photos using </a:t>
            </a:r>
            <a:r>
              <a:rPr lang="en-US" b="1" dirty="0"/>
              <a:t>the CORNER SQUARE </a:t>
            </a:r>
            <a:r>
              <a:rPr lang="en-US" dirty="0"/>
              <a:t>to maintain proportions (never have distorted photos in your slides). Use that to get the HEIGHT you need (so it touches the top and bottom of the slide. Use </a:t>
            </a:r>
            <a:r>
              <a:rPr lang="en-US" b="1" dirty="0"/>
              <a:t>CROP</a:t>
            </a:r>
            <a:r>
              <a:rPr lang="en-US" dirty="0"/>
              <a:t> </a:t>
            </a:r>
            <a:r>
              <a:rPr lang="en-US" i="1" dirty="0"/>
              <a:t>(double click the photo and it will show up under “picture format” tab) </a:t>
            </a:r>
            <a:r>
              <a:rPr lang="en-US" dirty="0"/>
              <a:t>to get the photo to the WIDTH you need. </a:t>
            </a:r>
          </a:p>
        </p:txBody>
      </p:sp>
    </p:spTree>
    <p:extLst>
      <p:ext uri="{BB962C8B-B14F-4D97-AF65-F5344CB8AC3E}">
        <p14:creationId xmlns:p14="http://schemas.microsoft.com/office/powerpoint/2010/main" val="30896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tmplLst>
          <p:tmpl lvl="1">
            <p:tnLst>
              <p:par>
                <p:cTn presetID="1"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1440">
          <p15:clr>
            <a:srgbClr val="FBAE40"/>
          </p15:clr>
        </p15:guide>
        <p15:guide id="2" pos="2568">
          <p15:clr>
            <a:srgbClr val="FBAE40"/>
          </p15:clr>
        </p15:guide>
        <p15:guide id="3" pos="5136">
          <p15:clr>
            <a:srgbClr val="FBAE40"/>
          </p15:clr>
        </p15:guide>
        <p15:guide id="4" orient="horz"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ll text slides - NO animati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316B63D-C8B0-9745-A828-6001E07EF49D}"/>
              </a:ext>
            </a:extLst>
          </p:cNvPr>
          <p:cNvCxnSpPr>
            <a:cxnSpLocks/>
          </p:cNvCxnSpPr>
          <p:nvPr userDrawn="1"/>
        </p:nvCxnSpPr>
        <p:spPr>
          <a:xfrm>
            <a:off x="213754" y="716543"/>
            <a:ext cx="11381014"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0" name="Graphic 9" descr="Trophy">
            <a:extLst>
              <a:ext uri="{FF2B5EF4-FFF2-40B4-BE49-F238E27FC236}">
                <a16:creationId xmlns:a16="http://schemas.microsoft.com/office/drawing/2014/main" id="{E71BFE46-E959-D64B-8B05-4A770B7380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37568" y="58964"/>
            <a:ext cx="914400" cy="914400"/>
          </a:xfrm>
          <a:prstGeom prst="rect">
            <a:avLst/>
          </a:prstGeom>
        </p:spPr>
      </p:pic>
      <p:sp>
        <p:nvSpPr>
          <p:cNvPr id="5" name="Text Placeholder 4">
            <a:extLst>
              <a:ext uri="{FF2B5EF4-FFF2-40B4-BE49-F238E27FC236}">
                <a16:creationId xmlns:a16="http://schemas.microsoft.com/office/drawing/2014/main" id="{783A3295-6335-F245-BD8B-F491D692A8EE}"/>
              </a:ext>
            </a:extLst>
          </p:cNvPr>
          <p:cNvSpPr>
            <a:spLocks noGrp="1"/>
          </p:cNvSpPr>
          <p:nvPr>
            <p:ph type="body" sz="quarter" idx="10" hasCustomPrompt="1"/>
          </p:nvPr>
        </p:nvSpPr>
        <p:spPr>
          <a:xfrm>
            <a:off x="631825" y="1235075"/>
            <a:ext cx="11441113" cy="5416550"/>
          </a:xfrm>
        </p:spPr>
        <p:txBody>
          <a:bodyPr/>
          <a:lstStyle>
            <a:lvl1pPr>
              <a:defRPr/>
            </a:lvl1pPr>
            <a:lvl2pPr>
              <a:defRPr sz="3000">
                <a:solidFill>
                  <a:schemeClr val="tx1">
                    <a:lumMod val="75000"/>
                    <a:lumOff val="25000"/>
                  </a:schemeClr>
                </a:solidFill>
              </a:defRPr>
            </a:lvl2pPr>
          </a:lstStyle>
          <a:p>
            <a:pPr lvl="0"/>
            <a:r>
              <a:rPr lang="en-US" dirty="0"/>
              <a:t>All text slides for repetition purposes (e.g., re-stating info). No appear animations.</a:t>
            </a:r>
          </a:p>
          <a:p>
            <a:pPr lvl="1"/>
            <a:r>
              <a:rPr lang="en-US" dirty="0"/>
              <a:t>Second level</a:t>
            </a:r>
          </a:p>
        </p:txBody>
      </p:sp>
      <p:sp>
        <p:nvSpPr>
          <p:cNvPr id="8" name="Title 1">
            <a:extLst>
              <a:ext uri="{FF2B5EF4-FFF2-40B4-BE49-F238E27FC236}">
                <a16:creationId xmlns:a16="http://schemas.microsoft.com/office/drawing/2014/main" id="{C647127D-D2F2-B74D-88AC-3C88C66F2FAF}"/>
              </a:ext>
            </a:extLst>
          </p:cNvPr>
          <p:cNvSpPr>
            <a:spLocks noGrp="1"/>
          </p:cNvSpPr>
          <p:nvPr>
            <p:ph type="title" hasCustomPrompt="1"/>
          </p:nvPr>
        </p:nvSpPr>
        <p:spPr>
          <a:xfrm>
            <a:off x="0" y="0"/>
            <a:ext cx="12192000" cy="716544"/>
          </a:xfrm>
          <a:prstGeom prst="rect">
            <a:avLst/>
          </a:prstGeom>
        </p:spPr>
        <p:txBody>
          <a:bodyPr/>
          <a:lstStyle>
            <a:lvl1pPr marL="91440">
              <a:defRPr>
                <a:solidFill>
                  <a:schemeClr val="accent3"/>
                </a:solidFill>
              </a:defRPr>
            </a:lvl1pPr>
          </a:lstStyle>
          <a:p>
            <a:r>
              <a:rPr lang="en-US" dirty="0"/>
              <a:t>Click here to write your heading</a:t>
            </a:r>
          </a:p>
        </p:txBody>
      </p:sp>
    </p:spTree>
    <p:extLst>
      <p:ext uri="{BB962C8B-B14F-4D97-AF65-F5344CB8AC3E}">
        <p14:creationId xmlns:p14="http://schemas.microsoft.com/office/powerpoint/2010/main" val="38245547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7F3CE-3991-3CB9-3DD4-3C3DD80073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840C0D-D899-EB63-3B26-3CAD49C729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D41EC1-A189-DC46-49FB-0C0416A51EDF}"/>
              </a:ext>
            </a:extLst>
          </p:cNvPr>
          <p:cNvSpPr>
            <a:spLocks noGrp="1"/>
          </p:cNvSpPr>
          <p:nvPr>
            <p:ph type="dt" sz="half" idx="10"/>
          </p:nvPr>
        </p:nvSpPr>
        <p:spPr/>
        <p:txBody>
          <a:bodyPr/>
          <a:lstStyle/>
          <a:p>
            <a:fld id="{11A6662E-FAF4-44BC-88B5-85A7CBFB6D30}" type="datetime1">
              <a:rPr lang="en-US" smtClean="0"/>
              <a:pPr/>
              <a:t>3/20/24</a:t>
            </a:fld>
            <a:endParaRPr lang="en-US" dirty="0"/>
          </a:p>
        </p:txBody>
      </p:sp>
      <p:sp>
        <p:nvSpPr>
          <p:cNvPr id="5" name="Footer Placeholder 4">
            <a:extLst>
              <a:ext uri="{FF2B5EF4-FFF2-40B4-BE49-F238E27FC236}">
                <a16:creationId xmlns:a16="http://schemas.microsoft.com/office/drawing/2014/main" id="{C5502593-3C7D-B683-7844-C5C6BA574AEA}"/>
              </a:ext>
            </a:extLst>
          </p:cNvPr>
          <p:cNvSpPr>
            <a:spLocks noGrp="1"/>
          </p:cNvSpPr>
          <p:nvPr>
            <p:ph type="ftr" sz="quarter" idx="11"/>
          </p:nvPr>
        </p:nvSpPr>
        <p:spPr/>
        <p:txBody>
          <a:body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DBC7A099-A6CD-72DB-FAE2-66EFA4FFED4A}"/>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18173853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3C7CC-4EFA-0303-F28E-0B9BEE36B9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84EC63-C340-CA8F-6630-2C055E51D9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890B09-957A-779F-45F5-7261E695C24D}"/>
              </a:ext>
            </a:extLst>
          </p:cNvPr>
          <p:cNvSpPr>
            <a:spLocks noGrp="1"/>
          </p:cNvSpPr>
          <p:nvPr>
            <p:ph type="dt" sz="half" idx="10"/>
          </p:nvPr>
        </p:nvSpPr>
        <p:spPr/>
        <p:txBody>
          <a:bodyPr/>
          <a:lstStyle/>
          <a:p>
            <a:fld id="{0055F08A-1E71-4B2B-BB49-E743F2903911}" type="datetime1">
              <a:rPr lang="en-US" smtClean="0"/>
              <a:t>3/20/24</a:t>
            </a:fld>
            <a:endParaRPr lang="en-US" dirty="0"/>
          </a:p>
        </p:txBody>
      </p:sp>
      <p:sp>
        <p:nvSpPr>
          <p:cNvPr id="5" name="Footer Placeholder 4">
            <a:extLst>
              <a:ext uri="{FF2B5EF4-FFF2-40B4-BE49-F238E27FC236}">
                <a16:creationId xmlns:a16="http://schemas.microsoft.com/office/drawing/2014/main" id="{A4E8E62B-BC09-3E40-4771-090395763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9E5741-7424-74C6-27F7-3B2549C385F7}"/>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557523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88F8-44A8-B515-D020-E47897D2B1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A465B2-8167-BA68-B236-423D892952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A6136C-6332-90C5-1BDA-8AE1D0BB5083}"/>
              </a:ext>
            </a:extLst>
          </p:cNvPr>
          <p:cNvSpPr>
            <a:spLocks noGrp="1"/>
          </p:cNvSpPr>
          <p:nvPr>
            <p:ph type="dt" sz="half" idx="10"/>
          </p:nvPr>
        </p:nvSpPr>
        <p:spPr/>
        <p:txBody>
          <a:bodyPr/>
          <a:lstStyle/>
          <a:p>
            <a:fld id="{15417D9E-721A-44BB-8863-9873FE64DA75}" type="datetime1">
              <a:rPr lang="en-US" smtClean="0"/>
              <a:t>3/20/24</a:t>
            </a:fld>
            <a:endParaRPr lang="en-US"/>
          </a:p>
        </p:txBody>
      </p:sp>
      <p:sp>
        <p:nvSpPr>
          <p:cNvPr id="5" name="Footer Placeholder 4">
            <a:extLst>
              <a:ext uri="{FF2B5EF4-FFF2-40B4-BE49-F238E27FC236}">
                <a16:creationId xmlns:a16="http://schemas.microsoft.com/office/drawing/2014/main" id="{8E495E44-C3A0-8E86-C17D-E2690CF431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298F05-A7EB-4FBE-CC1B-A27054239F8E}"/>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873393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EE9BB-72BA-9243-30FE-5C057A9F9C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69E3AF-4B39-59F4-92E3-A3FEB8A2B5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569EBB-9D76-A1F6-B1DC-5EAED1E3CA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AFABA6-8A99-1892-C7F3-C60B3CFB2EF1}"/>
              </a:ext>
            </a:extLst>
          </p:cNvPr>
          <p:cNvSpPr>
            <a:spLocks noGrp="1"/>
          </p:cNvSpPr>
          <p:nvPr>
            <p:ph type="dt" sz="half" idx="10"/>
          </p:nvPr>
        </p:nvSpPr>
        <p:spPr/>
        <p:txBody>
          <a:bodyPr/>
          <a:lstStyle/>
          <a:p>
            <a:fld id="{5F31DA2F-80B8-49CF-99FB-5ABCA53A607A}" type="datetime1">
              <a:rPr lang="en-US" smtClean="0"/>
              <a:t>3/20/24</a:t>
            </a:fld>
            <a:endParaRPr lang="en-US"/>
          </a:p>
        </p:txBody>
      </p:sp>
      <p:sp>
        <p:nvSpPr>
          <p:cNvPr id="6" name="Footer Placeholder 5">
            <a:extLst>
              <a:ext uri="{FF2B5EF4-FFF2-40B4-BE49-F238E27FC236}">
                <a16:creationId xmlns:a16="http://schemas.microsoft.com/office/drawing/2014/main" id="{D1DCDC55-2C80-8E29-AF2F-AC155E5D4E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352688-44A5-5E23-59AA-047FFAEF25C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207078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858D-6A4F-7FD4-FE24-541F207FA1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E0ACFA-F4E5-5D81-A491-D1309D7B3C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BFB361-4A8E-5EE5-D548-308F4A60BE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03C450-5CDF-6464-FE67-6727947686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E7C51E-610A-C87B-F911-FA7803083F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8DA98-4EA5-16BC-1801-789D0CFA6B75}"/>
              </a:ext>
            </a:extLst>
          </p:cNvPr>
          <p:cNvSpPr>
            <a:spLocks noGrp="1"/>
          </p:cNvSpPr>
          <p:nvPr>
            <p:ph type="dt" sz="half" idx="10"/>
          </p:nvPr>
        </p:nvSpPr>
        <p:spPr/>
        <p:txBody>
          <a:bodyPr/>
          <a:lstStyle/>
          <a:p>
            <a:fld id="{28852172-E6C9-4B6C-929A-A9DE3837BBF1}" type="datetime1">
              <a:rPr lang="en-US" smtClean="0"/>
              <a:t>3/20/24</a:t>
            </a:fld>
            <a:endParaRPr lang="en-US"/>
          </a:p>
        </p:txBody>
      </p:sp>
      <p:sp>
        <p:nvSpPr>
          <p:cNvPr id="8" name="Footer Placeholder 7">
            <a:extLst>
              <a:ext uri="{FF2B5EF4-FFF2-40B4-BE49-F238E27FC236}">
                <a16:creationId xmlns:a16="http://schemas.microsoft.com/office/drawing/2014/main" id="{07106700-3300-0415-074F-1805D7C814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9D0A4C-C91D-81FB-4F7B-289CEB8EEF0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728829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E3621-0F7E-1FDF-EF56-E0D4EFBB46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E815E7-AFFE-E6A2-8ACD-3BCB8B8E29A5}"/>
              </a:ext>
            </a:extLst>
          </p:cNvPr>
          <p:cNvSpPr>
            <a:spLocks noGrp="1"/>
          </p:cNvSpPr>
          <p:nvPr>
            <p:ph type="dt" sz="half" idx="10"/>
          </p:nvPr>
        </p:nvSpPr>
        <p:spPr/>
        <p:txBody>
          <a:bodyPr/>
          <a:lstStyle/>
          <a:p>
            <a:fld id="{3AB41CFF-90C9-47B3-9DA1-F2BF8D839F7E}" type="datetime1">
              <a:rPr lang="en-US" smtClean="0"/>
              <a:t>3/20/24</a:t>
            </a:fld>
            <a:endParaRPr lang="en-US"/>
          </a:p>
        </p:txBody>
      </p:sp>
      <p:sp>
        <p:nvSpPr>
          <p:cNvPr id="4" name="Footer Placeholder 3">
            <a:extLst>
              <a:ext uri="{FF2B5EF4-FFF2-40B4-BE49-F238E27FC236}">
                <a16:creationId xmlns:a16="http://schemas.microsoft.com/office/drawing/2014/main" id="{5EFF9338-2922-1AFB-D93F-FF4B981ABB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AA2887-EA80-A61E-AB63-EECA523E6850}"/>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970331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FF987C-8F76-79F9-2156-A1F998C97686}"/>
              </a:ext>
            </a:extLst>
          </p:cNvPr>
          <p:cNvSpPr>
            <a:spLocks noGrp="1"/>
          </p:cNvSpPr>
          <p:nvPr>
            <p:ph type="dt" sz="half" idx="10"/>
          </p:nvPr>
        </p:nvSpPr>
        <p:spPr/>
        <p:txBody>
          <a:bodyPr/>
          <a:lstStyle/>
          <a:p>
            <a:fld id="{F06048FA-06AB-4884-A69B-986B96E68A24}" type="datetime1">
              <a:rPr lang="en-US" smtClean="0"/>
              <a:t>3/20/24</a:t>
            </a:fld>
            <a:endParaRPr lang="en-US"/>
          </a:p>
        </p:txBody>
      </p:sp>
      <p:sp>
        <p:nvSpPr>
          <p:cNvPr id="3" name="Footer Placeholder 2">
            <a:extLst>
              <a:ext uri="{FF2B5EF4-FFF2-40B4-BE49-F238E27FC236}">
                <a16:creationId xmlns:a16="http://schemas.microsoft.com/office/drawing/2014/main" id="{17D6E89B-0DDD-1783-2745-8CA2246B2B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D79BA-AF6A-D54E-5640-5B5CEDD21AB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85849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ank you slide No LinkedIn or Twitter">
    <p:bg>
      <p:bgPr>
        <a:solidFill>
          <a:srgbClr val="E0E0E0"/>
        </a:solidFill>
        <a:effectLst/>
      </p:bgPr>
    </p:bg>
    <p:spTree>
      <p:nvGrpSpPr>
        <p:cNvPr id="1" name=""/>
        <p:cNvGrpSpPr/>
        <p:nvPr/>
      </p:nvGrpSpPr>
      <p:grpSpPr>
        <a:xfrm>
          <a:off x="0" y="0"/>
          <a:ext cx="0" cy="0"/>
          <a:chOff x="0" y="0"/>
          <a:chExt cx="0" cy="0"/>
        </a:xfrm>
      </p:grpSpPr>
      <p:sp>
        <p:nvSpPr>
          <p:cNvPr id="7" name="Trapezoid 6">
            <a:extLst>
              <a:ext uri="{FF2B5EF4-FFF2-40B4-BE49-F238E27FC236}">
                <a16:creationId xmlns:a16="http://schemas.microsoft.com/office/drawing/2014/main" id="{EB9650C8-DDEB-C947-A90D-D4A3266C1E59}"/>
              </a:ext>
            </a:extLst>
          </p:cNvPr>
          <p:cNvSpPr/>
          <p:nvPr userDrawn="1"/>
        </p:nvSpPr>
        <p:spPr>
          <a:xfrm>
            <a:off x="-4761842" y="-21453"/>
            <a:ext cx="10328550" cy="6878273"/>
          </a:xfrm>
          <a:prstGeom prst="trapezoid">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E4FDB-7B59-3C48-BACA-026388BB987E}"/>
              </a:ext>
            </a:extLst>
          </p:cNvPr>
          <p:cNvSpPr>
            <a:spLocks noGrp="1"/>
          </p:cNvSpPr>
          <p:nvPr>
            <p:ph type="ctrTitle" hasCustomPrompt="1"/>
          </p:nvPr>
        </p:nvSpPr>
        <p:spPr>
          <a:xfrm>
            <a:off x="4626865" y="1180"/>
            <a:ext cx="7495286" cy="1002120"/>
          </a:xfrm>
        </p:spPr>
        <p:txBody>
          <a:bodyPr anchor="t">
            <a:noAutofit/>
          </a:bodyPr>
          <a:lstStyle>
            <a:lvl1pPr algn="r">
              <a:defRPr sz="7200" b="1" i="0">
                <a:solidFill>
                  <a:schemeClr val="bg2"/>
                </a:solidFill>
                <a:latin typeface="Source Sans Pro Black" panose="020B0503030403020204" pitchFamily="34" charset="0"/>
                <a:ea typeface="Source Sans Pro Black" panose="020B0503030403020204" pitchFamily="34" charset="0"/>
              </a:defRPr>
            </a:lvl1pPr>
          </a:lstStyle>
          <a:p>
            <a:r>
              <a:rPr lang="en-US" dirty="0"/>
              <a:t>Your Name</a:t>
            </a:r>
          </a:p>
        </p:txBody>
      </p:sp>
      <p:sp>
        <p:nvSpPr>
          <p:cNvPr id="3" name="Subtitle 2">
            <a:extLst>
              <a:ext uri="{FF2B5EF4-FFF2-40B4-BE49-F238E27FC236}">
                <a16:creationId xmlns:a16="http://schemas.microsoft.com/office/drawing/2014/main" id="{54619066-08BC-C64A-BAC3-57C826411BF7}"/>
              </a:ext>
            </a:extLst>
          </p:cNvPr>
          <p:cNvSpPr>
            <a:spLocks noGrp="1"/>
          </p:cNvSpPr>
          <p:nvPr>
            <p:ph type="subTitle" idx="1" hasCustomPrompt="1"/>
          </p:nvPr>
        </p:nvSpPr>
        <p:spPr>
          <a:xfrm>
            <a:off x="5149849" y="1274921"/>
            <a:ext cx="6864349" cy="668179"/>
          </a:xfrm>
        </p:spPr>
        <p:txBody>
          <a:bodyPr>
            <a:noAutofit/>
          </a:bodyPr>
          <a:lstStyle>
            <a:lvl1pPr marL="0" indent="0" algn="r">
              <a:buNone/>
              <a:defRPr sz="2400" b="1" i="0">
                <a:latin typeface="Source Sans Pro Black" panose="020B0503030403020204" pitchFamily="34" charset="0"/>
                <a:ea typeface="Source Sans Pro Black"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Company Name</a:t>
            </a:r>
          </a:p>
        </p:txBody>
      </p:sp>
      <p:pic>
        <p:nvPicPr>
          <p:cNvPr id="5" name="Picture 4">
            <a:extLst>
              <a:ext uri="{FF2B5EF4-FFF2-40B4-BE49-F238E27FC236}">
                <a16:creationId xmlns:a16="http://schemas.microsoft.com/office/drawing/2014/main" id="{A23196A8-315C-AB4B-9A0B-1D99D53CBD5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5151" b="15151"/>
          <a:stretch/>
        </p:blipFill>
        <p:spPr>
          <a:xfrm>
            <a:off x="-4955733" y="-10137"/>
            <a:ext cx="10383293" cy="6878273"/>
          </a:xfrm>
          <a:prstGeom prst="trapezoid">
            <a:avLst/>
          </a:prstGeom>
        </p:spPr>
      </p:pic>
      <p:sp>
        <p:nvSpPr>
          <p:cNvPr id="6" name="Trapezoid 5">
            <a:extLst>
              <a:ext uri="{FF2B5EF4-FFF2-40B4-BE49-F238E27FC236}">
                <a16:creationId xmlns:a16="http://schemas.microsoft.com/office/drawing/2014/main" id="{C6BEA512-BCCB-6C42-8A79-99C03899AF23}"/>
              </a:ext>
            </a:extLst>
          </p:cNvPr>
          <p:cNvSpPr/>
          <p:nvPr userDrawn="1"/>
        </p:nvSpPr>
        <p:spPr>
          <a:xfrm>
            <a:off x="-4610134" y="-21453"/>
            <a:ext cx="10328550" cy="6889589"/>
          </a:xfrm>
          <a:prstGeom prst="trapezoid">
            <a:avLst/>
          </a:prstGeom>
          <a:solidFill>
            <a:srgbClr val="2081C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CC870E1A-C084-7047-9C97-7DA6BA625B37}"/>
              </a:ext>
            </a:extLst>
          </p:cNvPr>
          <p:cNvSpPr>
            <a:spLocks noGrp="1"/>
          </p:cNvSpPr>
          <p:nvPr>
            <p:ph type="body" sz="quarter" idx="10" hasCustomPrompt="1"/>
          </p:nvPr>
        </p:nvSpPr>
        <p:spPr>
          <a:xfrm>
            <a:off x="403225" y="215900"/>
            <a:ext cx="3303588" cy="6413500"/>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6000" b="1" i="0">
                <a:solidFill>
                  <a:schemeClr val="bg1"/>
                </a:solidFill>
                <a:latin typeface="Source Sans Pro Black" panose="020B0503030403020204" pitchFamily="34" charset="0"/>
                <a:ea typeface="Source Sans Pro Black" panose="020B05030304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dirty="0"/>
              <a:t>Click to write your call to action (not just “thank you”)</a:t>
            </a:r>
          </a:p>
        </p:txBody>
      </p:sp>
      <p:sp>
        <p:nvSpPr>
          <p:cNvPr id="22" name="Text Placeholder 21">
            <a:extLst>
              <a:ext uri="{FF2B5EF4-FFF2-40B4-BE49-F238E27FC236}">
                <a16:creationId xmlns:a16="http://schemas.microsoft.com/office/drawing/2014/main" id="{5E45FD48-975E-7C48-892B-0B2D9C4001FA}"/>
              </a:ext>
            </a:extLst>
          </p:cNvPr>
          <p:cNvSpPr>
            <a:spLocks noGrp="1"/>
          </p:cNvSpPr>
          <p:nvPr>
            <p:ph type="body" sz="quarter" idx="11" hasCustomPrompt="1"/>
          </p:nvPr>
        </p:nvSpPr>
        <p:spPr>
          <a:xfrm>
            <a:off x="6727274" y="3199562"/>
            <a:ext cx="5286925" cy="668179"/>
          </a:xfrm>
        </p:spPr>
        <p:txBody>
          <a:bodyPr/>
          <a:lstStyle>
            <a:lvl1pPr marL="0" indent="0">
              <a:buNone/>
              <a:defRPr b="1" i="0">
                <a:latin typeface="Source Sans Pro Black" panose="020B0503030403020204" pitchFamily="34" charset="0"/>
                <a:ea typeface="Source Sans Pro Black" panose="020B0503030403020204" pitchFamily="34" charset="0"/>
              </a:defRPr>
            </a:lvl1pPr>
          </a:lstStyle>
          <a:p>
            <a:pPr lvl="0"/>
            <a:r>
              <a:rPr lang="en-US" dirty="0"/>
              <a:t>Email</a:t>
            </a:r>
          </a:p>
        </p:txBody>
      </p:sp>
      <p:sp>
        <p:nvSpPr>
          <p:cNvPr id="23" name="Text Placeholder 21">
            <a:extLst>
              <a:ext uri="{FF2B5EF4-FFF2-40B4-BE49-F238E27FC236}">
                <a16:creationId xmlns:a16="http://schemas.microsoft.com/office/drawing/2014/main" id="{F69CEFA1-F52C-F249-904F-FCA5D8BF996B}"/>
              </a:ext>
            </a:extLst>
          </p:cNvPr>
          <p:cNvSpPr>
            <a:spLocks noGrp="1"/>
          </p:cNvSpPr>
          <p:nvPr>
            <p:ph type="body" sz="quarter" idx="12" hasCustomPrompt="1"/>
          </p:nvPr>
        </p:nvSpPr>
        <p:spPr>
          <a:xfrm>
            <a:off x="6727275" y="4120115"/>
            <a:ext cx="5286924" cy="668179"/>
          </a:xfrm>
        </p:spPr>
        <p:txBody>
          <a:bodyPr/>
          <a:lstStyle>
            <a:lvl1pPr marL="0" indent="0">
              <a:buNone/>
              <a:defRPr b="1" i="0">
                <a:latin typeface="Source Sans Pro Black" panose="020B0503030403020204" pitchFamily="34" charset="0"/>
                <a:ea typeface="Source Sans Pro Black" panose="020B0503030403020204" pitchFamily="34" charset="0"/>
              </a:defRPr>
            </a:lvl1pPr>
          </a:lstStyle>
          <a:p>
            <a:pPr lvl="0"/>
            <a:r>
              <a:rPr lang="en-US" dirty="0"/>
              <a:t>Website (don’t add https://)</a:t>
            </a:r>
          </a:p>
        </p:txBody>
      </p:sp>
      <p:pic>
        <p:nvPicPr>
          <p:cNvPr id="27" name="Picture 26">
            <a:extLst>
              <a:ext uri="{FF2B5EF4-FFF2-40B4-BE49-F238E27FC236}">
                <a16:creationId xmlns:a16="http://schemas.microsoft.com/office/drawing/2014/main" id="{73FAC0DF-8C73-E04C-AF47-CADB15F66D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13613" y="3245701"/>
            <a:ext cx="548640" cy="365760"/>
          </a:xfrm>
          <a:prstGeom prst="rect">
            <a:avLst/>
          </a:prstGeom>
        </p:spPr>
      </p:pic>
      <p:pic>
        <p:nvPicPr>
          <p:cNvPr id="33" name="Picture 32">
            <a:extLst>
              <a:ext uri="{FF2B5EF4-FFF2-40B4-BE49-F238E27FC236}">
                <a16:creationId xmlns:a16="http://schemas.microsoft.com/office/drawing/2014/main" id="{33E7DDE0-1B23-034E-94AD-728ED7864B2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13613" y="4092420"/>
            <a:ext cx="548640" cy="548640"/>
          </a:xfrm>
          <a:prstGeom prst="rect">
            <a:avLst/>
          </a:prstGeom>
        </p:spPr>
      </p:pic>
      <p:cxnSp>
        <p:nvCxnSpPr>
          <p:cNvPr id="35" name="Straight Connector 34">
            <a:extLst>
              <a:ext uri="{FF2B5EF4-FFF2-40B4-BE49-F238E27FC236}">
                <a16:creationId xmlns:a16="http://schemas.microsoft.com/office/drawing/2014/main" id="{E2F652CE-DF07-2844-A36B-2B7523B34F9E}"/>
              </a:ext>
            </a:extLst>
          </p:cNvPr>
          <p:cNvCxnSpPr/>
          <p:nvPr userDrawn="1"/>
        </p:nvCxnSpPr>
        <p:spPr>
          <a:xfrm>
            <a:off x="4694320" y="2819400"/>
            <a:ext cx="7666735" cy="0"/>
          </a:xfrm>
          <a:prstGeom prst="line">
            <a:avLst/>
          </a:prstGeom>
          <a:ln w="28575">
            <a:solidFill>
              <a:srgbClr val="132E5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09F2E142-11E1-EF4E-8239-6D271989CA8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79439" y="2176227"/>
            <a:ext cx="1309633" cy="366426"/>
          </a:xfrm>
          <a:prstGeom prst="rect">
            <a:avLst/>
          </a:prstGeom>
        </p:spPr>
      </p:pic>
    </p:spTree>
    <p:extLst>
      <p:ext uri="{BB962C8B-B14F-4D97-AF65-F5344CB8AC3E}">
        <p14:creationId xmlns:p14="http://schemas.microsoft.com/office/powerpoint/2010/main" val="32971416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42950-71B1-AFC2-B96D-2B33F3BDE3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2ACA3D-5DC7-996E-60E9-FE711E04FB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B40D78-2C88-4AAB-106D-FED675EDDA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D7B9AB-2723-B25F-77B2-4C5DAA74F5CF}"/>
              </a:ext>
            </a:extLst>
          </p:cNvPr>
          <p:cNvSpPr>
            <a:spLocks noGrp="1"/>
          </p:cNvSpPr>
          <p:nvPr>
            <p:ph type="dt" sz="half" idx="10"/>
          </p:nvPr>
        </p:nvSpPr>
        <p:spPr/>
        <p:txBody>
          <a:bodyPr/>
          <a:lstStyle/>
          <a:p>
            <a:fld id="{50DB7ABA-0172-4F9C-889D-567164F66BCD}" type="datetime1">
              <a:rPr lang="en-US" smtClean="0"/>
              <a:t>3/20/24</a:t>
            </a:fld>
            <a:endParaRPr lang="en-US"/>
          </a:p>
        </p:txBody>
      </p:sp>
      <p:sp>
        <p:nvSpPr>
          <p:cNvPr id="6" name="Footer Placeholder 5">
            <a:extLst>
              <a:ext uri="{FF2B5EF4-FFF2-40B4-BE49-F238E27FC236}">
                <a16:creationId xmlns:a16="http://schemas.microsoft.com/office/drawing/2014/main" id="{3ADCD005-7879-9ACA-D719-183A1402FC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C954D5-5A2B-3506-ACA8-A3B3CB8C1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415389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978AA-1789-3A28-12A8-BC76294D0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3AF9E9-2EFB-6B17-5678-E949EC2E56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EB4987-D60B-DD27-1F43-50264A9E21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62CCA7-D2F7-09FD-A34B-3A93CC2D053F}"/>
              </a:ext>
            </a:extLst>
          </p:cNvPr>
          <p:cNvSpPr>
            <a:spLocks noGrp="1"/>
          </p:cNvSpPr>
          <p:nvPr>
            <p:ph type="dt" sz="half" idx="10"/>
          </p:nvPr>
        </p:nvSpPr>
        <p:spPr/>
        <p:txBody>
          <a:bodyPr/>
          <a:lstStyle/>
          <a:p>
            <a:fld id="{78AC6A5B-8AE7-4A41-B5A7-9ADC6686DC18}" type="datetime1">
              <a:rPr lang="en-US" smtClean="0"/>
              <a:t>3/20/24</a:t>
            </a:fld>
            <a:endParaRPr lang="en-US"/>
          </a:p>
        </p:txBody>
      </p:sp>
      <p:sp>
        <p:nvSpPr>
          <p:cNvPr id="6" name="Footer Placeholder 5">
            <a:extLst>
              <a:ext uri="{FF2B5EF4-FFF2-40B4-BE49-F238E27FC236}">
                <a16:creationId xmlns:a16="http://schemas.microsoft.com/office/drawing/2014/main" id="{E7B5304F-CF89-A77E-76F9-60C021C611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C76171-A05D-16CF-CAA2-9DE9974F133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465328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FE6A2-2BAB-6DA5-4B54-3A3C214ABA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CC6BEB-CEEF-F2B1-1B96-2A0C9C3F24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F85A16-391C-0F5A-E2CA-7FFE3D541891}"/>
              </a:ext>
            </a:extLst>
          </p:cNvPr>
          <p:cNvSpPr>
            <a:spLocks noGrp="1"/>
          </p:cNvSpPr>
          <p:nvPr>
            <p:ph type="dt" sz="half" idx="10"/>
          </p:nvPr>
        </p:nvSpPr>
        <p:spPr/>
        <p:txBody>
          <a:bodyPr/>
          <a:lstStyle/>
          <a:p>
            <a:fld id="{4C559632-1575-4E14-B53B-3DC3D5ED3947}" type="datetime1">
              <a:rPr lang="en-US" smtClean="0"/>
              <a:t>3/20/24</a:t>
            </a:fld>
            <a:endParaRPr lang="en-US"/>
          </a:p>
        </p:txBody>
      </p:sp>
      <p:sp>
        <p:nvSpPr>
          <p:cNvPr id="5" name="Footer Placeholder 4">
            <a:extLst>
              <a:ext uri="{FF2B5EF4-FFF2-40B4-BE49-F238E27FC236}">
                <a16:creationId xmlns:a16="http://schemas.microsoft.com/office/drawing/2014/main" id="{6345C67A-1344-7544-942A-22AF7FD639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B02673-4691-B2CE-9839-A2CFC039FBB7}"/>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516200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A73962-ABB5-61CE-2506-684882F09C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785849-E1A3-D1B7-BB56-232635EF0D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3220AA-9675-2D5B-02D9-84F2C4415608}"/>
              </a:ext>
            </a:extLst>
          </p:cNvPr>
          <p:cNvSpPr>
            <a:spLocks noGrp="1"/>
          </p:cNvSpPr>
          <p:nvPr>
            <p:ph type="dt" sz="half" idx="10"/>
          </p:nvPr>
        </p:nvSpPr>
        <p:spPr/>
        <p:txBody>
          <a:bodyPr/>
          <a:lstStyle/>
          <a:p>
            <a:fld id="{CC4A6868-2568-4CC9-B302-F37117B01A6E}" type="datetime1">
              <a:rPr lang="en-US" smtClean="0"/>
              <a:t>3/20/24</a:t>
            </a:fld>
            <a:endParaRPr lang="en-US"/>
          </a:p>
        </p:txBody>
      </p:sp>
      <p:sp>
        <p:nvSpPr>
          <p:cNvPr id="5" name="Footer Placeholder 4">
            <a:extLst>
              <a:ext uri="{FF2B5EF4-FFF2-40B4-BE49-F238E27FC236}">
                <a16:creationId xmlns:a16="http://schemas.microsoft.com/office/drawing/2014/main" id="{D056FDAA-39BE-B329-3B0F-93C53DFDD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8CD9E-33EE-9AF1-8CA9-E7FCA9D418B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39161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FAA3DB-2A0A-D4EB-D865-4E938767F6FF}"/>
              </a:ext>
            </a:extLst>
          </p:cNvPr>
          <p:cNvSpPr>
            <a:spLocks noGrp="1"/>
          </p:cNvSpPr>
          <p:nvPr>
            <p:ph type="dt" sz="half" idx="10"/>
          </p:nvPr>
        </p:nvSpPr>
        <p:spPr/>
        <p:txBody>
          <a:bodyPr/>
          <a:lstStyle/>
          <a:p>
            <a:fld id="{57748C13-B392-AA46-A8CB-67906C226FFA}" type="datetimeFigureOut">
              <a:rPr lang="en-US" smtClean="0"/>
              <a:t>3/20/24</a:t>
            </a:fld>
            <a:endParaRPr lang="en-US"/>
          </a:p>
        </p:txBody>
      </p:sp>
      <p:sp>
        <p:nvSpPr>
          <p:cNvPr id="3" name="Footer Placeholder 2">
            <a:extLst>
              <a:ext uri="{FF2B5EF4-FFF2-40B4-BE49-F238E27FC236}">
                <a16:creationId xmlns:a16="http://schemas.microsoft.com/office/drawing/2014/main" id="{BDC1A311-97F3-71B7-CF73-404232A59D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321BA2-54DD-B9BF-EFBC-B6A84DA4F5D2}"/>
              </a:ext>
            </a:extLst>
          </p:cNvPr>
          <p:cNvSpPr>
            <a:spLocks noGrp="1"/>
          </p:cNvSpPr>
          <p:nvPr>
            <p:ph type="sldNum" sz="quarter" idx="12"/>
          </p:nvPr>
        </p:nvSpPr>
        <p:spPr/>
        <p:txBody>
          <a:bodyPr/>
          <a:lstStyle/>
          <a:p>
            <a:fld id="{1E6A8F8F-066D-4F4E-8A8A-387057A8601C}" type="slidenum">
              <a:rPr lang="en-US" smtClean="0"/>
              <a:t>‹#›</a:t>
            </a:fld>
            <a:endParaRPr lang="en-US"/>
          </a:p>
        </p:txBody>
      </p:sp>
    </p:spTree>
    <p:extLst>
      <p:ext uri="{BB962C8B-B14F-4D97-AF65-F5344CB8AC3E}">
        <p14:creationId xmlns:p14="http://schemas.microsoft.com/office/powerpoint/2010/main" val="4042473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55" name="Rectangle 54"/>
          <p:cNvSpPr/>
          <p:nvPr userDrawn="1"/>
        </p:nvSpPr>
        <p:spPr>
          <a:xfrm>
            <a:off x="7440462" y="0"/>
            <a:ext cx="4751540" cy="6858000"/>
          </a:xfrm>
          <a:prstGeom prst="rect">
            <a:avLst/>
          </a:prstGeom>
          <a:solidFill>
            <a:schemeClr val="bg1">
              <a:lumMod val="8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1390239" y="3510585"/>
            <a:ext cx="4331368" cy="627904"/>
          </a:xfrm>
        </p:spPr>
        <p:txBody>
          <a:bodyPr anchor="b"/>
          <a:lstStyle>
            <a:lvl1pPr algn="ctr">
              <a:defRPr sz="4267"/>
            </a:lvl1pPr>
          </a:lstStyle>
          <a:p>
            <a:r>
              <a:rPr lang="en-US" dirty="0"/>
              <a:t>Speaker Name</a:t>
            </a:r>
          </a:p>
        </p:txBody>
      </p:sp>
      <p:sp>
        <p:nvSpPr>
          <p:cNvPr id="18" name="Text Placeholder 17"/>
          <p:cNvSpPr>
            <a:spLocks noGrp="1"/>
          </p:cNvSpPr>
          <p:nvPr>
            <p:ph type="body" sz="quarter" idx="10" hasCustomPrompt="1"/>
          </p:nvPr>
        </p:nvSpPr>
        <p:spPr>
          <a:xfrm>
            <a:off x="1390470" y="4129258"/>
            <a:ext cx="4330700" cy="540913"/>
          </a:xfrm>
        </p:spPr>
        <p:txBody>
          <a:bodyPr/>
          <a:lstStyle>
            <a:lvl1pPr marL="0" marR="0" indent="0" algn="ctr" defTabSz="609570"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3"/>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962538" y="1495404"/>
            <a:ext cx="3778527"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2594453" y="1024192"/>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962538" y="1854483"/>
            <a:ext cx="3778527" cy="792684"/>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962538" y="2989079"/>
            <a:ext cx="3778527"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962538" y="3348159"/>
            <a:ext cx="3778527" cy="792684"/>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962538" y="4460708"/>
            <a:ext cx="3778527"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962538" y="4819787"/>
            <a:ext cx="3778527" cy="792684"/>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267843" y="5181601"/>
            <a:ext cx="1159933" cy="349251"/>
          </a:xfrm>
        </p:spPr>
        <p:txBody>
          <a:bodyPr/>
          <a:lstStyle>
            <a:lvl1pPr marL="0" algn="l" defTabSz="1219140" rtl="0" eaLnBrk="1" latinLnBrk="0" hangingPunct="1">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3157985" y="5181601"/>
            <a:ext cx="1380211" cy="349251"/>
          </a:xfrm>
        </p:spPr>
        <p:txBody>
          <a:bodyPr/>
          <a:lstStyle>
            <a:lvl1pPr marL="0" algn="l" defTabSz="1219140" rtl="0" eaLnBrk="1" latinLnBrk="0" hangingPunct="1">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5204780" y="5181601"/>
            <a:ext cx="1159933" cy="349251"/>
          </a:xfrm>
        </p:spPr>
        <p:txBody>
          <a:bodyPr/>
          <a:lstStyle>
            <a:lvl1pPr marL="0" algn="l" defTabSz="121914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Tree>
    <p:extLst>
      <p:ext uri="{BB962C8B-B14F-4D97-AF65-F5344CB8AC3E}">
        <p14:creationId xmlns:p14="http://schemas.microsoft.com/office/powerpoint/2010/main" val="283696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 General">
    <p:bg>
      <p:bgPr>
        <a:solidFill>
          <a:schemeClr val="bg2"/>
        </a:solidFill>
        <a:effectLst/>
      </p:bgPr>
    </p:bg>
    <p:spTree>
      <p:nvGrpSpPr>
        <p:cNvPr id="1" name=""/>
        <p:cNvGrpSpPr/>
        <p:nvPr/>
      </p:nvGrpSpPr>
      <p:grpSpPr>
        <a:xfrm>
          <a:off x="0" y="0"/>
          <a:ext cx="0" cy="0"/>
          <a:chOff x="0" y="0"/>
          <a:chExt cx="0" cy="0"/>
        </a:xfrm>
      </p:grpSpPr>
      <p:sp>
        <p:nvSpPr>
          <p:cNvPr id="5" name="Triangle 4">
            <a:extLst>
              <a:ext uri="{FF2B5EF4-FFF2-40B4-BE49-F238E27FC236}">
                <a16:creationId xmlns:a16="http://schemas.microsoft.com/office/drawing/2014/main" id="{F741AC0A-C667-7747-9B72-8F6267781C72}"/>
              </a:ext>
            </a:extLst>
          </p:cNvPr>
          <p:cNvSpPr/>
          <p:nvPr userDrawn="1"/>
        </p:nvSpPr>
        <p:spPr>
          <a:xfrm rot="5400000">
            <a:off x="-1302289" y="1302288"/>
            <a:ext cx="6858000" cy="4253423"/>
          </a:xfrm>
          <a:prstGeom prst="triangle">
            <a:avLst/>
          </a:prstGeom>
          <a:solidFill>
            <a:srgbClr val="06A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4D3D3"/>
              </a:solidFill>
            </a:endParaRPr>
          </a:p>
        </p:txBody>
      </p:sp>
      <p:pic>
        <p:nvPicPr>
          <p:cNvPr id="6" name="Graphic 5" descr="Chevron arrows">
            <a:extLst>
              <a:ext uri="{FF2B5EF4-FFF2-40B4-BE49-F238E27FC236}">
                <a16:creationId xmlns:a16="http://schemas.microsoft.com/office/drawing/2014/main" id="{78930162-F846-A845-9FD3-9FF32A8922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593" y="2099679"/>
            <a:ext cx="2623988" cy="2623988"/>
          </a:xfrm>
          <a:prstGeom prst="rect">
            <a:avLst/>
          </a:prstGeom>
        </p:spPr>
      </p:pic>
      <p:sp>
        <p:nvSpPr>
          <p:cNvPr id="8" name="Text Placeholder 7">
            <a:extLst>
              <a:ext uri="{FF2B5EF4-FFF2-40B4-BE49-F238E27FC236}">
                <a16:creationId xmlns:a16="http://schemas.microsoft.com/office/drawing/2014/main" id="{3494512F-D1ED-394F-8743-828E90A37DC5}"/>
              </a:ext>
            </a:extLst>
          </p:cNvPr>
          <p:cNvSpPr>
            <a:spLocks noGrp="1"/>
          </p:cNvSpPr>
          <p:nvPr>
            <p:ph type="body" sz="quarter" idx="10" hasCustomPrompt="1"/>
          </p:nvPr>
        </p:nvSpPr>
        <p:spPr>
          <a:xfrm>
            <a:off x="4778375" y="648929"/>
            <a:ext cx="6946593" cy="5571762"/>
          </a:xfrm>
        </p:spPr>
        <p:txBody>
          <a:bodyPr anchor="ctr">
            <a:noAutofit/>
          </a:bodyPr>
          <a:lstStyle>
            <a:lvl1pPr>
              <a:defRPr sz="12500" b="1">
                <a:solidFill>
                  <a:schemeClr val="accent2"/>
                </a:solidFill>
              </a:defRPr>
            </a:lvl1pPr>
          </a:lstStyle>
          <a:p>
            <a:pPr lvl="0"/>
            <a:r>
              <a:rPr lang="en-US" dirty="0"/>
              <a:t>TITLE</a:t>
            </a:r>
          </a:p>
        </p:txBody>
      </p:sp>
    </p:spTree>
    <p:extLst>
      <p:ext uri="{BB962C8B-B14F-4D97-AF65-F5344CB8AC3E}">
        <p14:creationId xmlns:p14="http://schemas.microsoft.com/office/powerpoint/2010/main" val="1263033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4.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5.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6.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0BE366-5867-1A44-A425-90B6467EC0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43EB06-42C8-B044-8223-E6AF233548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91A0AB-188D-8541-BE2D-C7A3E4AB1C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167C58-CF45-2B49-8D23-A7871AB7CFAA}" type="datetimeFigureOut">
              <a:rPr lang="en-US" smtClean="0"/>
              <a:t>3/20/24</a:t>
            </a:fld>
            <a:endParaRPr lang="en-US"/>
          </a:p>
        </p:txBody>
      </p:sp>
      <p:sp>
        <p:nvSpPr>
          <p:cNvPr id="5" name="Footer Placeholder 4">
            <a:extLst>
              <a:ext uri="{FF2B5EF4-FFF2-40B4-BE49-F238E27FC236}">
                <a16:creationId xmlns:a16="http://schemas.microsoft.com/office/drawing/2014/main" id="{B38DC1F8-76FA-B040-A78C-5EF6F5A365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FCFF7D-6FB5-CF4D-8EBD-812A8504F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1F4F83-03E8-AE4B-BEAC-BCD6E013EF30}" type="slidenum">
              <a:rPr lang="en-US" smtClean="0"/>
              <a:t>‹#›</a:t>
            </a:fld>
            <a:endParaRPr lang="en-US"/>
          </a:p>
        </p:txBody>
      </p:sp>
    </p:spTree>
    <p:extLst>
      <p:ext uri="{BB962C8B-B14F-4D97-AF65-F5344CB8AC3E}">
        <p14:creationId xmlns:p14="http://schemas.microsoft.com/office/powerpoint/2010/main" val="326552265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61" r:id="rId7"/>
    <p:sldLayoutId id="2147483762"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D74F90-E11D-4A7F-A8AE-B1205F4C256F}"/>
              </a:ext>
            </a:extLst>
          </p:cNvPr>
          <p:cNvSpPr>
            <a:spLocks noGrp="1"/>
          </p:cNvSpPr>
          <p:nvPr>
            <p:ph type="title"/>
          </p:nvPr>
        </p:nvSpPr>
        <p:spPr>
          <a:xfrm>
            <a:off x="88900" y="-1"/>
            <a:ext cx="12103100" cy="1045029"/>
          </a:xfrm>
          <a:prstGeom prst="rect">
            <a:avLst/>
          </a:prstGeom>
          <a:noFill/>
        </p:spPr>
        <p:txBody>
          <a:bodyPr vert="horz" lIns="91440" tIns="45720" rIns="91440" bIns="45720" rtlCol="0" anchor="ctr">
            <a:normAutofit/>
          </a:bodyPr>
          <a:lstStyle/>
          <a:p>
            <a:r>
              <a:rPr lang="en-US" dirty="0"/>
              <a:t>Click here to write your heading</a:t>
            </a:r>
          </a:p>
        </p:txBody>
      </p:sp>
      <p:sp>
        <p:nvSpPr>
          <p:cNvPr id="3" name="Text Placeholder 2">
            <a:extLst>
              <a:ext uri="{FF2B5EF4-FFF2-40B4-BE49-F238E27FC236}">
                <a16:creationId xmlns:a16="http://schemas.microsoft.com/office/drawing/2014/main" id="{345CA4EE-489D-4E3A-8E9C-14993C311A28}"/>
              </a:ext>
            </a:extLst>
          </p:cNvPr>
          <p:cNvSpPr>
            <a:spLocks noGrp="1"/>
          </p:cNvSpPr>
          <p:nvPr>
            <p:ph type="body" idx="1"/>
          </p:nvPr>
        </p:nvSpPr>
        <p:spPr>
          <a:xfrm>
            <a:off x="596900" y="1321960"/>
            <a:ext cx="10999355" cy="53582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7136516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0" indent="0" algn="l" defTabSz="914400" rtl="0" eaLnBrk="1" latinLnBrk="0" hangingPunct="1">
        <a:lnSpc>
          <a:spcPct val="100000"/>
        </a:lnSpc>
        <a:spcBef>
          <a:spcPts val="0"/>
        </a:spcBef>
        <a:spcAft>
          <a:spcPts val="4200"/>
        </a:spcAft>
        <a:buFontTx/>
        <a:buNone/>
        <a:defRPr sz="3200" b="0" i="0" kern="1200">
          <a:solidFill>
            <a:srgbClr val="000000"/>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100000"/>
        </a:lnSpc>
        <a:spcBef>
          <a:spcPts val="0"/>
        </a:spcBef>
        <a:spcAft>
          <a:spcPts val="3600"/>
        </a:spcAft>
        <a:buFontTx/>
        <a:buNone/>
        <a:defRPr sz="3200" b="0" i="0" kern="1200">
          <a:solidFill>
            <a:srgbClr val="000000"/>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D74F90-E11D-4A7F-A8AE-B1205F4C256F}"/>
              </a:ext>
            </a:extLst>
          </p:cNvPr>
          <p:cNvSpPr>
            <a:spLocks noGrp="1"/>
          </p:cNvSpPr>
          <p:nvPr>
            <p:ph type="title"/>
          </p:nvPr>
        </p:nvSpPr>
        <p:spPr>
          <a:xfrm>
            <a:off x="88900" y="-1"/>
            <a:ext cx="12103100" cy="1045029"/>
          </a:xfrm>
          <a:prstGeom prst="rect">
            <a:avLst/>
          </a:prstGeom>
          <a:noFill/>
        </p:spPr>
        <p:txBody>
          <a:bodyPr vert="horz" lIns="91440" tIns="45720" rIns="91440" bIns="45720" rtlCol="0" anchor="ctr">
            <a:normAutofit/>
          </a:bodyPr>
          <a:lstStyle/>
          <a:p>
            <a:r>
              <a:rPr lang="en-US" dirty="0"/>
              <a:t>Click here to write your heading</a:t>
            </a:r>
          </a:p>
        </p:txBody>
      </p:sp>
      <p:sp>
        <p:nvSpPr>
          <p:cNvPr id="3" name="Text Placeholder 2">
            <a:extLst>
              <a:ext uri="{FF2B5EF4-FFF2-40B4-BE49-F238E27FC236}">
                <a16:creationId xmlns:a16="http://schemas.microsoft.com/office/drawing/2014/main" id="{345CA4EE-489D-4E3A-8E9C-14993C311A28}"/>
              </a:ext>
            </a:extLst>
          </p:cNvPr>
          <p:cNvSpPr>
            <a:spLocks noGrp="1"/>
          </p:cNvSpPr>
          <p:nvPr>
            <p:ph type="body" idx="1"/>
          </p:nvPr>
        </p:nvSpPr>
        <p:spPr>
          <a:xfrm>
            <a:off x="596900" y="1321960"/>
            <a:ext cx="10999355" cy="53582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9446082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0"/>
        </a:spcBef>
        <a:spcAft>
          <a:spcPts val="4200"/>
        </a:spcAft>
        <a:buFontTx/>
        <a:buNone/>
        <a:defRPr sz="3200" b="0" i="0" kern="1200">
          <a:solidFill>
            <a:srgbClr val="000000"/>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100000"/>
        </a:lnSpc>
        <a:spcBef>
          <a:spcPts val="0"/>
        </a:spcBef>
        <a:spcAft>
          <a:spcPts val="3600"/>
        </a:spcAft>
        <a:buFontTx/>
        <a:buNone/>
        <a:defRPr sz="3200" b="0" i="0" kern="1200">
          <a:solidFill>
            <a:srgbClr val="000000"/>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D74F90-E11D-4A7F-A8AE-B1205F4C256F}"/>
              </a:ext>
            </a:extLst>
          </p:cNvPr>
          <p:cNvSpPr>
            <a:spLocks noGrp="1"/>
          </p:cNvSpPr>
          <p:nvPr>
            <p:ph type="title"/>
          </p:nvPr>
        </p:nvSpPr>
        <p:spPr>
          <a:xfrm>
            <a:off x="88900" y="-1"/>
            <a:ext cx="12103100" cy="1045029"/>
          </a:xfrm>
          <a:prstGeom prst="rect">
            <a:avLst/>
          </a:prstGeom>
          <a:noFill/>
        </p:spPr>
        <p:txBody>
          <a:bodyPr vert="horz" lIns="91440" tIns="45720" rIns="91440" bIns="45720" rtlCol="0" anchor="ctr">
            <a:normAutofit/>
          </a:bodyPr>
          <a:lstStyle/>
          <a:p>
            <a:r>
              <a:rPr lang="en-US" dirty="0"/>
              <a:t>Click here to write your heading</a:t>
            </a:r>
          </a:p>
        </p:txBody>
      </p:sp>
      <p:sp>
        <p:nvSpPr>
          <p:cNvPr id="3" name="Text Placeholder 2">
            <a:extLst>
              <a:ext uri="{FF2B5EF4-FFF2-40B4-BE49-F238E27FC236}">
                <a16:creationId xmlns:a16="http://schemas.microsoft.com/office/drawing/2014/main" id="{345CA4EE-489D-4E3A-8E9C-14993C311A28}"/>
              </a:ext>
            </a:extLst>
          </p:cNvPr>
          <p:cNvSpPr>
            <a:spLocks noGrp="1"/>
          </p:cNvSpPr>
          <p:nvPr>
            <p:ph type="body" idx="1"/>
          </p:nvPr>
        </p:nvSpPr>
        <p:spPr>
          <a:xfrm>
            <a:off x="596900" y="1321960"/>
            <a:ext cx="10999355" cy="53582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23874654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xStyles>
    <p:title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p:titleStyle>
    <p:bodyStyle>
      <a:lvl1pPr marL="0" indent="0" algn="l" defTabSz="914400" rtl="0" eaLnBrk="1" latinLnBrk="0" hangingPunct="1">
        <a:lnSpc>
          <a:spcPct val="100000"/>
        </a:lnSpc>
        <a:spcBef>
          <a:spcPts val="0"/>
        </a:spcBef>
        <a:spcAft>
          <a:spcPts val="4200"/>
        </a:spcAft>
        <a:buFontTx/>
        <a:buNone/>
        <a:defRPr sz="3200" b="0" i="0" kern="1200">
          <a:solidFill>
            <a:srgbClr val="000000"/>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100000"/>
        </a:lnSpc>
        <a:spcBef>
          <a:spcPts val="0"/>
        </a:spcBef>
        <a:spcAft>
          <a:spcPts val="3600"/>
        </a:spcAft>
        <a:buFontTx/>
        <a:buNone/>
        <a:defRPr sz="3200" b="0" i="0" kern="1200">
          <a:solidFill>
            <a:srgbClr val="000000"/>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D74F90-E11D-4A7F-A8AE-B1205F4C256F}"/>
              </a:ext>
            </a:extLst>
          </p:cNvPr>
          <p:cNvSpPr>
            <a:spLocks noGrp="1"/>
          </p:cNvSpPr>
          <p:nvPr>
            <p:ph type="title"/>
          </p:nvPr>
        </p:nvSpPr>
        <p:spPr>
          <a:xfrm>
            <a:off x="88900" y="-1"/>
            <a:ext cx="12103100" cy="1045029"/>
          </a:xfrm>
          <a:prstGeom prst="rect">
            <a:avLst/>
          </a:prstGeom>
          <a:noFill/>
        </p:spPr>
        <p:txBody>
          <a:bodyPr vert="horz" lIns="91440" tIns="45720" rIns="91440" bIns="45720" rtlCol="0" anchor="ctr">
            <a:normAutofit/>
          </a:bodyPr>
          <a:lstStyle/>
          <a:p>
            <a:r>
              <a:rPr lang="en-US" dirty="0"/>
              <a:t>Click here to write your heading</a:t>
            </a:r>
          </a:p>
        </p:txBody>
      </p:sp>
      <p:sp>
        <p:nvSpPr>
          <p:cNvPr id="3" name="Text Placeholder 2">
            <a:extLst>
              <a:ext uri="{FF2B5EF4-FFF2-40B4-BE49-F238E27FC236}">
                <a16:creationId xmlns:a16="http://schemas.microsoft.com/office/drawing/2014/main" id="{345CA4EE-489D-4E3A-8E9C-14993C311A28}"/>
              </a:ext>
            </a:extLst>
          </p:cNvPr>
          <p:cNvSpPr>
            <a:spLocks noGrp="1"/>
          </p:cNvSpPr>
          <p:nvPr>
            <p:ph type="body" idx="1"/>
          </p:nvPr>
        </p:nvSpPr>
        <p:spPr>
          <a:xfrm>
            <a:off x="596900" y="1321960"/>
            <a:ext cx="10999355" cy="53582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64567458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0" indent="0" algn="l" defTabSz="914400" rtl="0" eaLnBrk="1" latinLnBrk="0" hangingPunct="1">
        <a:lnSpc>
          <a:spcPct val="100000"/>
        </a:lnSpc>
        <a:spcBef>
          <a:spcPts val="0"/>
        </a:spcBef>
        <a:spcAft>
          <a:spcPts val="4200"/>
        </a:spcAft>
        <a:buFontTx/>
        <a:buNone/>
        <a:defRPr sz="3200" b="0" i="0" kern="1200">
          <a:solidFill>
            <a:srgbClr val="000000"/>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100000"/>
        </a:lnSpc>
        <a:spcBef>
          <a:spcPts val="0"/>
        </a:spcBef>
        <a:spcAft>
          <a:spcPts val="3600"/>
        </a:spcAft>
        <a:buFontTx/>
        <a:buNone/>
        <a:defRPr sz="3200" b="0" i="0" kern="1200">
          <a:solidFill>
            <a:srgbClr val="000000"/>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612EE8-5C8C-2116-7BBE-25934E5DF7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0B5DEC-A34C-1B8A-8C03-B92F9F7292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718509-0FE7-31BD-F254-6E117866CE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7E0CF6C-748E-4B7A-BC8B-3011EF78ED13}" type="datetime1">
              <a:rPr lang="en-US" smtClean="0"/>
              <a:pPr/>
              <a:t>3/20/24</a:t>
            </a:fld>
            <a:endParaRPr lang="en-US" dirty="0"/>
          </a:p>
        </p:txBody>
      </p:sp>
      <p:sp>
        <p:nvSpPr>
          <p:cNvPr id="5" name="Footer Placeholder 4">
            <a:extLst>
              <a:ext uri="{FF2B5EF4-FFF2-40B4-BE49-F238E27FC236}">
                <a16:creationId xmlns:a16="http://schemas.microsoft.com/office/drawing/2014/main" id="{A734792D-5986-DBE8-977A-FEDEEF55EC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10DA0551-A9AC-002A-CF4B-B427FA430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630472003"/>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mailto:matt@sqlatspeed.com?subject=SQL%20Saturday%20Jacksonville%20%22This%20Is%20Fine%22%20Feedback" TargetMode="External"/><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g"/><Relationship Id="rId10" Type="http://schemas.openxmlformats.org/officeDocument/2006/relationships/image" Target="../media/image30.jpeg"/><Relationship Id="rId4" Type="http://schemas.openxmlformats.org/officeDocument/2006/relationships/hyperlink" Target="http://www.sqlatspeed.com/" TargetMode="External"/><Relationship Id="rId9" Type="http://schemas.openxmlformats.org/officeDocument/2006/relationships/image" Target="../media/image2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mailto:att@sqlatspeed.com" TargetMode="External"/><Relationship Id="rId2" Type="http://schemas.openxmlformats.org/officeDocument/2006/relationships/hyperlink" Target="mailto:joey@dcac.com"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33.jpe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F6559-1457-42E7-A478-505E960291CC}"/>
              </a:ext>
            </a:extLst>
          </p:cNvPr>
          <p:cNvSpPr>
            <a:spLocks noGrp="1"/>
          </p:cNvSpPr>
          <p:nvPr>
            <p:ph type="ctrTitle"/>
          </p:nvPr>
        </p:nvSpPr>
        <p:spPr/>
        <p:txBody>
          <a:bodyPr/>
          <a:lstStyle/>
          <a:p>
            <a:r>
              <a:rPr lang="en-US" dirty="0">
                <a:latin typeface="Source Sans Pro Black"/>
                <a:ea typeface="Source Sans Pro Black"/>
              </a:rPr>
              <a:t>When To Wave Off Landing Data in PaaS Services</a:t>
            </a:r>
            <a:endParaRPr lang="en-US" dirty="0"/>
          </a:p>
        </p:txBody>
      </p:sp>
      <p:sp>
        <p:nvSpPr>
          <p:cNvPr id="3" name="Subtitle 2">
            <a:extLst>
              <a:ext uri="{FF2B5EF4-FFF2-40B4-BE49-F238E27FC236}">
                <a16:creationId xmlns:a16="http://schemas.microsoft.com/office/drawing/2014/main" id="{70425EB8-B03A-4835-A650-9E77794470BB}"/>
              </a:ext>
            </a:extLst>
          </p:cNvPr>
          <p:cNvSpPr>
            <a:spLocks noGrp="1"/>
          </p:cNvSpPr>
          <p:nvPr>
            <p:ph type="subTitle" idx="1"/>
          </p:nvPr>
        </p:nvSpPr>
        <p:spPr>
          <a:xfrm>
            <a:off x="5039106" y="3952570"/>
            <a:ext cx="7083609" cy="1170036"/>
          </a:xfrm>
        </p:spPr>
        <p:txBody>
          <a:bodyPr vert="horz" lIns="91440" tIns="45720" rIns="91440" bIns="45720" rtlCol="0" anchor="t">
            <a:normAutofit/>
          </a:bodyPr>
          <a:lstStyle/>
          <a:p>
            <a:r>
              <a:rPr lang="en-US">
                <a:latin typeface="Source Sans Pro Black"/>
                <a:ea typeface="Source Sans Pro Black"/>
              </a:rPr>
              <a:t>Matt Gordon, Senior Architect, Centric Consulting</a:t>
            </a:r>
          </a:p>
          <a:p>
            <a:r>
              <a:rPr lang="en-US" dirty="0">
                <a:latin typeface="Source Sans Pro Black"/>
                <a:ea typeface="Source Sans Pro Black"/>
              </a:rPr>
              <a:t>Joey D'Antoni, Principal Consultant, DCAC</a:t>
            </a:r>
            <a:endParaRPr lang="en-US" dirty="0"/>
          </a:p>
        </p:txBody>
      </p:sp>
      <p:sp>
        <p:nvSpPr>
          <p:cNvPr id="4" name="Text Placeholder 3">
            <a:extLst>
              <a:ext uri="{FF2B5EF4-FFF2-40B4-BE49-F238E27FC236}">
                <a16:creationId xmlns:a16="http://schemas.microsoft.com/office/drawing/2014/main" id="{35753B8B-016D-4EA8-881C-81C3ABBF4304}"/>
              </a:ext>
            </a:extLst>
          </p:cNvPr>
          <p:cNvSpPr>
            <a:spLocks noGrp="1"/>
          </p:cNvSpPr>
          <p:nvPr>
            <p:ph type="body" sz="quarter" idx="10"/>
          </p:nvPr>
        </p:nvSpPr>
        <p:spPr/>
        <p:txBody>
          <a:bodyPr vert="horz" lIns="91440" tIns="45720" rIns="91440" bIns="45720" rtlCol="0" anchor="t">
            <a:normAutofit/>
          </a:bodyPr>
          <a:lstStyle/>
          <a:p>
            <a:r>
              <a:rPr lang="en-US" dirty="0">
                <a:ea typeface="Calibri"/>
                <a:cs typeface="Calibri"/>
              </a:rPr>
              <a:t>You can also talk to us about race cars!</a:t>
            </a:r>
            <a:endParaRPr lang="en-US" dirty="0"/>
          </a:p>
        </p:txBody>
      </p:sp>
    </p:spTree>
    <p:extLst>
      <p:ext uri="{BB962C8B-B14F-4D97-AF65-F5344CB8AC3E}">
        <p14:creationId xmlns:p14="http://schemas.microsoft.com/office/powerpoint/2010/main" val="113464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12BA1A2-4415-4078-53F0-71A6A7799342}"/>
              </a:ext>
            </a:extLst>
          </p:cNvPr>
          <p:cNvSpPr>
            <a:spLocks noGrp="1"/>
          </p:cNvSpPr>
          <p:nvPr>
            <p:ph type="title"/>
          </p:nvPr>
        </p:nvSpPr>
        <p:spPr>
          <a:xfrm>
            <a:off x="635000" y="640823"/>
            <a:ext cx="3418659" cy="5583148"/>
          </a:xfrm>
        </p:spPr>
        <p:txBody>
          <a:bodyPr vert="horz" lIns="91440" tIns="45720" rIns="91440" bIns="45720" rtlCol="0" anchor="ctr">
            <a:normAutofit/>
          </a:bodyPr>
          <a:lstStyle/>
          <a:p>
            <a:r>
              <a:rPr lang="en-US" sz="5400" kern="1200">
                <a:solidFill>
                  <a:schemeClr val="tx1"/>
                </a:solidFill>
                <a:latin typeface="+mj-lt"/>
                <a:ea typeface="+mj-ea"/>
                <a:cs typeface="+mj-cs"/>
              </a:rPr>
              <a:t>Backups</a:t>
            </a:r>
          </a:p>
        </p:txBody>
      </p:sp>
      <p:sp>
        <p:nvSpPr>
          <p:cNvPr id="17"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extBox 8">
            <a:extLst>
              <a:ext uri="{FF2B5EF4-FFF2-40B4-BE49-F238E27FC236}">
                <a16:creationId xmlns:a16="http://schemas.microsoft.com/office/drawing/2014/main" id="{40F95B76-6157-70DB-275A-F3ABE61F6028}"/>
              </a:ext>
            </a:extLst>
          </p:cNvPr>
          <p:cNvGraphicFramePr/>
          <p:nvPr>
            <p:extLst>
              <p:ext uri="{D42A27DB-BD31-4B8C-83A1-F6EECF244321}">
                <p14:modId xmlns:p14="http://schemas.microsoft.com/office/powerpoint/2010/main" val="114847930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1784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A0982-B71B-6522-8834-92C8C6AB94FA}"/>
              </a:ext>
            </a:extLst>
          </p:cNvPr>
          <p:cNvSpPr>
            <a:spLocks noGrp="1"/>
          </p:cNvSpPr>
          <p:nvPr>
            <p:ph type="title"/>
          </p:nvPr>
        </p:nvSpPr>
        <p:spPr/>
        <p:txBody>
          <a:bodyPr/>
          <a:lstStyle/>
          <a:p>
            <a:r>
              <a:rPr lang="en-US" dirty="0"/>
              <a:t>High Availability</a:t>
            </a:r>
          </a:p>
        </p:txBody>
      </p:sp>
      <p:sp>
        <p:nvSpPr>
          <p:cNvPr id="3" name="TextBox 2">
            <a:extLst>
              <a:ext uri="{FF2B5EF4-FFF2-40B4-BE49-F238E27FC236}">
                <a16:creationId xmlns:a16="http://schemas.microsoft.com/office/drawing/2014/main" id="{25CB06E4-7585-F9D2-3773-F464B2CB0CC7}"/>
              </a:ext>
            </a:extLst>
          </p:cNvPr>
          <p:cNvSpPr txBox="1"/>
          <p:nvPr/>
        </p:nvSpPr>
        <p:spPr>
          <a:xfrm>
            <a:off x="261257" y="1088571"/>
            <a:ext cx="10479314" cy="5632311"/>
          </a:xfrm>
          <a:prstGeom prst="rect">
            <a:avLst/>
          </a:prstGeom>
          <a:noFill/>
        </p:spPr>
        <p:txBody>
          <a:bodyPr wrap="square" rtlCol="0">
            <a:spAutoFit/>
          </a:bodyPr>
          <a:lstStyle/>
          <a:p>
            <a:pPr algn="l"/>
            <a:r>
              <a:rPr lang="en-US" sz="3600" dirty="0">
                <a:solidFill>
                  <a:schemeClr val="bg2"/>
                </a:solidFill>
                <a:latin typeface="+mj-lt"/>
              </a:rPr>
              <a:t>Nearly all PaaS services offer high availability in some form </a:t>
            </a:r>
          </a:p>
          <a:p>
            <a:pPr algn="l"/>
            <a:endParaRPr lang="en-US" sz="3600" dirty="0">
              <a:solidFill>
                <a:schemeClr val="bg2"/>
              </a:solidFill>
              <a:latin typeface="+mj-lt"/>
            </a:endParaRPr>
          </a:p>
          <a:p>
            <a:pPr algn="l"/>
            <a:r>
              <a:rPr lang="en-US" sz="3600" dirty="0">
                <a:solidFill>
                  <a:schemeClr val="bg2"/>
                </a:solidFill>
                <a:latin typeface="+mj-lt"/>
              </a:rPr>
              <a:t>Some work better than others</a:t>
            </a:r>
          </a:p>
          <a:p>
            <a:pPr algn="l"/>
            <a:endParaRPr lang="en-US" sz="3600" dirty="0">
              <a:solidFill>
                <a:schemeClr val="bg2"/>
              </a:solidFill>
              <a:latin typeface="+mj-lt"/>
            </a:endParaRPr>
          </a:p>
          <a:p>
            <a:pPr algn="l"/>
            <a:r>
              <a:rPr lang="en-US" sz="3600" dirty="0">
                <a:solidFill>
                  <a:schemeClr val="bg2"/>
                </a:solidFill>
                <a:latin typeface="+mj-lt"/>
              </a:rPr>
              <a:t>Understanding how failure/failover works in the service is critical to your app</a:t>
            </a:r>
          </a:p>
          <a:p>
            <a:pPr algn="l"/>
            <a:endParaRPr lang="en-US" sz="3600" dirty="0">
              <a:solidFill>
                <a:schemeClr val="bg2"/>
              </a:solidFill>
              <a:latin typeface="+mj-lt"/>
            </a:endParaRPr>
          </a:p>
          <a:p>
            <a:pPr algn="l"/>
            <a:r>
              <a:rPr lang="en-US" sz="3600" dirty="0">
                <a:solidFill>
                  <a:schemeClr val="bg2"/>
                </a:solidFill>
                <a:latin typeface="+mj-lt"/>
              </a:rPr>
              <a:t>The cloud works really great, except when it doesn’t</a:t>
            </a:r>
          </a:p>
        </p:txBody>
      </p:sp>
    </p:spTree>
    <p:extLst>
      <p:ext uri="{BB962C8B-B14F-4D97-AF65-F5344CB8AC3E}">
        <p14:creationId xmlns:p14="http://schemas.microsoft.com/office/powerpoint/2010/main" val="1034398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28E204-D59D-5BBA-3702-5F6E8FD57693}"/>
              </a:ext>
            </a:extLst>
          </p:cNvPr>
          <p:cNvSpPr>
            <a:spLocks noGrp="1"/>
          </p:cNvSpPr>
          <p:nvPr>
            <p:ph type="title"/>
          </p:nvPr>
        </p:nvSpPr>
        <p:spPr>
          <a:xfrm>
            <a:off x="635000" y="640823"/>
            <a:ext cx="3418659" cy="5583148"/>
          </a:xfrm>
        </p:spPr>
        <p:txBody>
          <a:bodyPr vert="horz" lIns="91440" tIns="45720" rIns="91440" bIns="45720" rtlCol="0" anchor="ctr">
            <a:normAutofit/>
          </a:bodyPr>
          <a:lstStyle/>
          <a:p>
            <a:r>
              <a:rPr lang="en-US" sz="5400" kern="1200">
                <a:solidFill>
                  <a:schemeClr val="tx1"/>
                </a:solidFill>
                <a:latin typeface="+mj-lt"/>
                <a:ea typeface="+mj-ea"/>
                <a:cs typeface="+mj-cs"/>
              </a:rPr>
              <a:t>Patching</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Box 2">
            <a:extLst>
              <a:ext uri="{FF2B5EF4-FFF2-40B4-BE49-F238E27FC236}">
                <a16:creationId xmlns:a16="http://schemas.microsoft.com/office/drawing/2014/main" id="{A69956D2-07E6-910A-306A-12F8D9AC1BF3}"/>
              </a:ext>
            </a:extLst>
          </p:cNvPr>
          <p:cNvGraphicFramePr/>
          <p:nvPr>
            <p:extLst>
              <p:ext uri="{D42A27DB-BD31-4B8C-83A1-F6EECF244321}">
                <p14:modId xmlns:p14="http://schemas.microsoft.com/office/powerpoint/2010/main" val="206497796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927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89842C-429E-1B58-D1B6-D2DD463605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68D419-F43A-6C95-A1A1-EA71B7B43B37}"/>
              </a:ext>
            </a:extLst>
          </p:cNvPr>
          <p:cNvSpPr>
            <a:spLocks noGrp="1"/>
          </p:cNvSpPr>
          <p:nvPr>
            <p:ph type="title"/>
          </p:nvPr>
        </p:nvSpPr>
        <p:spPr>
          <a:xfrm>
            <a:off x="8748486" y="356023"/>
            <a:ext cx="3443514" cy="1616203"/>
          </a:xfrm>
        </p:spPr>
        <p:txBody>
          <a:bodyPr anchor="b">
            <a:normAutofit/>
          </a:bodyPr>
          <a:lstStyle/>
          <a:p>
            <a:r>
              <a:rPr lang="en-US" sz="3200" dirty="0"/>
              <a:t>Optional DR</a:t>
            </a:r>
          </a:p>
        </p:txBody>
      </p:sp>
      <p:pic>
        <p:nvPicPr>
          <p:cNvPr id="3" name="Picture 2">
            <a:extLst>
              <a:ext uri="{FF2B5EF4-FFF2-40B4-BE49-F238E27FC236}">
                <a16:creationId xmlns:a16="http://schemas.microsoft.com/office/drawing/2014/main" id="{9BBCDAE6-7BAE-6898-1B27-DDE8F2580114}"/>
              </a:ext>
            </a:extLst>
          </p:cNvPr>
          <p:cNvPicPr>
            <a:picLocks noChangeAspect="1"/>
          </p:cNvPicPr>
          <p:nvPr/>
        </p:nvPicPr>
        <p:blipFill>
          <a:blip r:embed="rId3"/>
          <a:stretch>
            <a:fillRect/>
          </a:stretch>
        </p:blipFill>
        <p:spPr>
          <a:xfrm>
            <a:off x="-5025" y="405724"/>
            <a:ext cx="8408569" cy="5066161"/>
          </a:xfrm>
          <a:prstGeom prst="rect">
            <a:avLst/>
          </a:prstGeom>
        </p:spPr>
      </p:pic>
      <p:sp>
        <p:nvSpPr>
          <p:cNvPr id="4" name="Content Placeholder 3">
            <a:extLst>
              <a:ext uri="{FF2B5EF4-FFF2-40B4-BE49-F238E27FC236}">
                <a16:creationId xmlns:a16="http://schemas.microsoft.com/office/drawing/2014/main" id="{4BAC81C2-62EC-0851-5E21-C11B6BBD18F3}"/>
              </a:ext>
            </a:extLst>
          </p:cNvPr>
          <p:cNvSpPr>
            <a:spLocks noGrp="1"/>
          </p:cNvSpPr>
          <p:nvPr>
            <p:ph idx="1"/>
          </p:nvPr>
        </p:nvSpPr>
        <p:spPr>
          <a:xfrm>
            <a:off x="8748486" y="2185133"/>
            <a:ext cx="3443514" cy="3447832"/>
          </a:xfrm>
        </p:spPr>
        <p:txBody>
          <a:bodyPr vert="horz" lIns="91440" tIns="45720" rIns="91440" bIns="45720" rtlCol="0" anchor="t">
            <a:normAutofit/>
          </a:bodyPr>
          <a:lstStyle/>
          <a:p>
            <a:pPr marL="0" indent="0">
              <a:buNone/>
            </a:pPr>
            <a:r>
              <a:rPr lang="en-US" sz="2000" dirty="0">
                <a:latin typeface="+mj-lt"/>
              </a:rPr>
              <a:t>Another tenet of cloud computing is that DR is typically one click away</a:t>
            </a:r>
          </a:p>
          <a:p>
            <a:pPr marL="0" indent="0">
              <a:buNone/>
            </a:pPr>
            <a:endParaRPr lang="en-US" sz="2000" dirty="0">
              <a:latin typeface="+mj-lt"/>
            </a:endParaRPr>
          </a:p>
          <a:p>
            <a:pPr marL="0" indent="0">
              <a:buNone/>
            </a:pPr>
            <a:r>
              <a:rPr lang="en-US" sz="2000" dirty="0">
                <a:latin typeface="+mj-lt"/>
              </a:rPr>
              <a:t>However, it’s never free</a:t>
            </a:r>
          </a:p>
        </p:txBody>
      </p:sp>
      <p:grpSp>
        <p:nvGrpSpPr>
          <p:cNvPr id="1042" name="Group 1041">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43" name="Rectangle 1042">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3871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E7B505-436C-866F-4FFD-143873D869E3}"/>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12FEAE-A770-E979-2375-8AA7EE51F48E}"/>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Infrastructure</a:t>
            </a:r>
          </a:p>
        </p:txBody>
      </p:sp>
      <p:graphicFrame>
        <p:nvGraphicFramePr>
          <p:cNvPr id="7" name="TextBox 2">
            <a:extLst>
              <a:ext uri="{FF2B5EF4-FFF2-40B4-BE49-F238E27FC236}">
                <a16:creationId xmlns:a16="http://schemas.microsoft.com/office/drawing/2014/main" id="{CB7925AE-01F7-F8BA-5864-B883024597E4}"/>
              </a:ext>
            </a:extLst>
          </p:cNvPr>
          <p:cNvGraphicFramePr/>
          <p:nvPr>
            <p:extLst>
              <p:ext uri="{D42A27DB-BD31-4B8C-83A1-F6EECF244321}">
                <p14:modId xmlns:p14="http://schemas.microsoft.com/office/powerpoint/2010/main" val="387250222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1824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495CB6-9D01-2310-552E-C330BE11D1A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3286B2B-55FC-3907-7C73-76428B9A85B0}"/>
              </a:ext>
            </a:extLst>
          </p:cNvPr>
          <p:cNvSpPr>
            <a:spLocks noGrp="1"/>
          </p:cNvSpPr>
          <p:nvPr>
            <p:ph type="title"/>
          </p:nvPr>
        </p:nvSpPr>
        <p:spPr>
          <a:xfrm>
            <a:off x="1225292" y="1450655"/>
            <a:ext cx="3932030" cy="3956690"/>
          </a:xfrm>
        </p:spPr>
        <p:txBody>
          <a:bodyPr vert="horz" lIns="91440" tIns="45720" rIns="91440" bIns="45720" rtlCol="0" anchor="ctr">
            <a:normAutofit/>
          </a:bodyPr>
          <a:lstStyle/>
          <a:p>
            <a:r>
              <a:rPr lang="en-US" sz="6200" kern="1200">
                <a:solidFill>
                  <a:schemeClr val="bg1"/>
                </a:solidFill>
                <a:latin typeface="+mj-lt"/>
                <a:ea typeface="+mj-ea"/>
                <a:cs typeface="+mj-cs"/>
              </a:rPr>
              <a:t>Deeper Dive Into Azure SQL Storage</a:t>
            </a:r>
          </a:p>
        </p:txBody>
      </p:sp>
      <p:cxnSp>
        <p:nvCxnSpPr>
          <p:cNvPr id="11" name="Straight Connector 10">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5" name="TextBox 2">
            <a:extLst>
              <a:ext uri="{FF2B5EF4-FFF2-40B4-BE49-F238E27FC236}">
                <a16:creationId xmlns:a16="http://schemas.microsoft.com/office/drawing/2014/main" id="{0FAFD1C8-73D5-878D-4979-D1D17EFB6994}"/>
              </a:ext>
            </a:extLst>
          </p:cNvPr>
          <p:cNvGraphicFramePr/>
          <p:nvPr>
            <p:extLst>
              <p:ext uri="{D42A27DB-BD31-4B8C-83A1-F6EECF244321}">
                <p14:modId xmlns:p14="http://schemas.microsoft.com/office/powerpoint/2010/main" val="2204710802"/>
              </p:ext>
            </p:extLst>
          </p:nvPr>
        </p:nvGraphicFramePr>
        <p:xfrm>
          <a:off x="5728502" y="685800"/>
          <a:ext cx="5878512"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2285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4AF416-4496-DA35-03F2-5AFF42056D87}"/>
            </a:ext>
          </a:extLst>
        </p:cNvPr>
        <p:cNvGrpSpPr/>
        <p:nvPr/>
      </p:nvGrpSpPr>
      <p:grpSpPr>
        <a:xfrm>
          <a:off x="0" y="0"/>
          <a:ext cx="0" cy="0"/>
          <a:chOff x="0" y="0"/>
          <a:chExt cx="0" cy="0"/>
        </a:xfrm>
      </p:grpSpPr>
      <p:sp>
        <p:nvSpPr>
          <p:cNvPr id="13" name="Flowchart: Document 1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68CE9-0C1D-C16E-1D57-DE26C755C599}"/>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Cost Risks</a:t>
            </a:r>
          </a:p>
        </p:txBody>
      </p:sp>
      <p:pic>
        <p:nvPicPr>
          <p:cNvPr id="3" name="Picture 2">
            <a:extLst>
              <a:ext uri="{FF2B5EF4-FFF2-40B4-BE49-F238E27FC236}">
                <a16:creationId xmlns:a16="http://schemas.microsoft.com/office/drawing/2014/main" id="{1E7626C5-BF32-061D-4159-DD5FB119C9C7}"/>
              </a:ext>
            </a:extLst>
          </p:cNvPr>
          <p:cNvPicPr>
            <a:picLocks noChangeAspect="1"/>
          </p:cNvPicPr>
          <p:nvPr/>
        </p:nvPicPr>
        <p:blipFill>
          <a:blip r:embed="rId2"/>
          <a:stretch>
            <a:fillRect/>
          </a:stretch>
        </p:blipFill>
        <p:spPr>
          <a:xfrm>
            <a:off x="4352976" y="944880"/>
            <a:ext cx="6505908" cy="5578816"/>
          </a:xfrm>
          <a:prstGeom prst="rect">
            <a:avLst/>
          </a:prstGeom>
        </p:spPr>
      </p:pic>
    </p:spTree>
    <p:extLst>
      <p:ext uri="{BB962C8B-B14F-4D97-AF65-F5344CB8AC3E}">
        <p14:creationId xmlns:p14="http://schemas.microsoft.com/office/powerpoint/2010/main" val="1952969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4561B-23CB-15C5-A2EF-2AFD73014CF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070F7F-9E24-A8F6-5942-96ABF73D029C}"/>
              </a:ext>
            </a:extLst>
          </p:cNvPr>
          <p:cNvSpPr>
            <a:spLocks noGrp="1"/>
          </p:cNvSpPr>
          <p:nvPr>
            <p:ph type="body" sz="quarter" idx="10"/>
          </p:nvPr>
        </p:nvSpPr>
        <p:spPr/>
        <p:txBody>
          <a:bodyPr/>
          <a:lstStyle/>
          <a:p>
            <a:r>
              <a:rPr lang="en-US" sz="4400" dirty="0"/>
              <a:t>Risks of Managed Instance/RDS</a:t>
            </a:r>
          </a:p>
        </p:txBody>
      </p:sp>
    </p:spTree>
    <p:extLst>
      <p:ext uri="{BB962C8B-B14F-4D97-AF65-F5344CB8AC3E}">
        <p14:creationId xmlns:p14="http://schemas.microsoft.com/office/powerpoint/2010/main" val="1985113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74CB1-CDDD-47CF-DFC8-03357DC7E0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576FDB-D827-37AA-257E-C7C7965C5B1C}"/>
              </a:ext>
            </a:extLst>
          </p:cNvPr>
          <p:cNvSpPr>
            <a:spLocks noGrp="1"/>
          </p:cNvSpPr>
          <p:nvPr>
            <p:ph type="title"/>
          </p:nvPr>
        </p:nvSpPr>
        <p:spPr/>
        <p:txBody>
          <a:bodyPr/>
          <a:lstStyle/>
          <a:p>
            <a:r>
              <a:rPr lang="en-US" dirty="0"/>
              <a:t>Technological Risks</a:t>
            </a:r>
          </a:p>
        </p:txBody>
      </p:sp>
      <p:sp>
        <p:nvSpPr>
          <p:cNvPr id="3" name="TextBox 2">
            <a:extLst>
              <a:ext uri="{FF2B5EF4-FFF2-40B4-BE49-F238E27FC236}">
                <a16:creationId xmlns:a16="http://schemas.microsoft.com/office/drawing/2014/main" id="{04B2B7EB-1F50-7DB5-308C-2DE471FC4474}"/>
              </a:ext>
            </a:extLst>
          </p:cNvPr>
          <p:cNvSpPr txBox="1"/>
          <p:nvPr/>
        </p:nvSpPr>
        <p:spPr>
          <a:xfrm>
            <a:off x="419877" y="1212979"/>
            <a:ext cx="1136002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a:buChar char="•"/>
            </a:pPr>
            <a:r>
              <a:rPr lang="en-US" sz="3600">
                <a:solidFill>
                  <a:schemeClr val="bg2"/>
                </a:solidFill>
                <a:latin typeface="+mj-lt"/>
                <a:ea typeface="Source Sans Pro Black"/>
              </a:rPr>
              <a:t>Loss of control</a:t>
            </a:r>
            <a:endParaRPr lang="en-US" sz="4000" dirty="0">
              <a:solidFill>
                <a:schemeClr val="bg2"/>
              </a:solidFill>
              <a:latin typeface="+mj-lt"/>
              <a:ea typeface="Source Sans Pro Black"/>
            </a:endParaRPr>
          </a:p>
          <a:p>
            <a:pPr marL="1028700" lvl="1" indent="-571500">
              <a:buFont typeface="Arial"/>
              <a:buChar char="•"/>
            </a:pPr>
            <a:r>
              <a:rPr lang="en-US" sz="3600" dirty="0">
                <a:solidFill>
                  <a:schemeClr val="bg2"/>
                </a:solidFill>
                <a:latin typeface="+mj-lt"/>
                <a:ea typeface="Source Sans Pro Black"/>
              </a:rPr>
              <a:t>Hardware issues</a:t>
            </a:r>
          </a:p>
          <a:p>
            <a:pPr marL="1028700" lvl="1" indent="-571500">
              <a:buFont typeface="Arial"/>
              <a:buChar char="•"/>
            </a:pPr>
            <a:r>
              <a:rPr lang="en-US" sz="3600" dirty="0">
                <a:solidFill>
                  <a:schemeClr val="bg2"/>
                </a:solidFill>
                <a:latin typeface="+mj-lt"/>
                <a:ea typeface="Source Sans Pro Black"/>
              </a:rPr>
              <a:t>Bug-</a:t>
            </a:r>
            <a:r>
              <a:rPr lang="en-US" sz="3600" err="1">
                <a:solidFill>
                  <a:schemeClr val="bg2"/>
                </a:solidFill>
                <a:latin typeface="+mj-lt"/>
                <a:ea typeface="Source Sans Pro Black"/>
              </a:rPr>
              <a:t>ish</a:t>
            </a:r>
            <a:r>
              <a:rPr lang="en-US" sz="3600">
                <a:solidFill>
                  <a:schemeClr val="bg2"/>
                </a:solidFill>
                <a:latin typeface="+mj-lt"/>
                <a:ea typeface="Source Sans Pro Black"/>
              </a:rPr>
              <a:t> behavior</a:t>
            </a:r>
          </a:p>
          <a:p>
            <a:pPr marL="1028700" lvl="1" indent="-571500">
              <a:buFont typeface="Arial"/>
              <a:buChar char="•"/>
            </a:pPr>
            <a:r>
              <a:rPr lang="en-US" sz="3600" dirty="0">
                <a:solidFill>
                  <a:schemeClr val="bg2"/>
                </a:solidFill>
                <a:latin typeface="+mj-lt"/>
                <a:ea typeface="Source Sans Pro Black"/>
              </a:rPr>
              <a:t>Support issues</a:t>
            </a:r>
          </a:p>
          <a:p>
            <a:pPr marL="571500" indent="-571500">
              <a:buFont typeface="Arial"/>
              <a:buChar char="•"/>
            </a:pPr>
            <a:r>
              <a:rPr lang="en-US" sz="3600" dirty="0" err="1">
                <a:solidFill>
                  <a:schemeClr val="bg2"/>
                </a:solidFill>
                <a:latin typeface="+mj-lt"/>
                <a:ea typeface="Source Sans Pro Black"/>
              </a:rPr>
              <a:t>Tempdb</a:t>
            </a:r>
            <a:r>
              <a:rPr lang="en-US" sz="3600" dirty="0">
                <a:solidFill>
                  <a:schemeClr val="bg2"/>
                </a:solidFill>
                <a:latin typeface="+mj-lt"/>
                <a:ea typeface="Source Sans Pro Black"/>
              </a:rPr>
              <a:t> issues</a:t>
            </a:r>
          </a:p>
          <a:p>
            <a:pPr marL="1028700" lvl="1" indent="-571500">
              <a:buFont typeface="Arial"/>
              <a:buChar char="•"/>
            </a:pPr>
            <a:r>
              <a:rPr lang="en-US" sz="3600" dirty="0">
                <a:solidFill>
                  <a:schemeClr val="bg2"/>
                </a:solidFill>
                <a:latin typeface="+mj-lt"/>
                <a:ea typeface="Source Sans Pro Black"/>
              </a:rPr>
              <a:t>12 files regardless of core count</a:t>
            </a:r>
          </a:p>
          <a:p>
            <a:pPr marL="1028700" lvl="1" indent="-571500">
              <a:buFont typeface="Arial"/>
              <a:buChar char="•"/>
            </a:pPr>
            <a:r>
              <a:rPr lang="en-US" sz="3600" dirty="0">
                <a:solidFill>
                  <a:schemeClr val="bg2"/>
                </a:solidFill>
                <a:latin typeface="+mj-lt"/>
                <a:ea typeface="Source Sans Pro Black"/>
              </a:rPr>
              <a:t>No in-memory option</a:t>
            </a:r>
          </a:p>
          <a:p>
            <a:pPr marL="1028700" lvl="1" indent="-571500">
              <a:buFont typeface="Arial"/>
              <a:buChar char="•"/>
            </a:pPr>
            <a:r>
              <a:rPr lang="en-US" sz="3600" dirty="0">
                <a:solidFill>
                  <a:schemeClr val="bg2"/>
                </a:solidFill>
                <a:latin typeface="+mj-lt"/>
                <a:ea typeface="Source Sans Pro Black"/>
              </a:rPr>
              <a:t>Storage performance not really tunable</a:t>
            </a:r>
          </a:p>
          <a:p>
            <a:pPr marL="1028700" lvl="1" indent="-571500">
              <a:buFont typeface="Arial"/>
              <a:buChar char="•"/>
            </a:pPr>
            <a:r>
              <a:rPr lang="en-US" sz="3600" dirty="0">
                <a:solidFill>
                  <a:schemeClr val="bg2"/>
                </a:solidFill>
                <a:latin typeface="+mj-lt"/>
                <a:ea typeface="Source Sans Pro Black"/>
              </a:rPr>
              <a:t>Size of </a:t>
            </a:r>
            <a:r>
              <a:rPr lang="en-US" sz="3600" dirty="0" err="1">
                <a:solidFill>
                  <a:schemeClr val="bg2"/>
                </a:solidFill>
                <a:latin typeface="+mj-lt"/>
                <a:ea typeface="Source Sans Pro Black"/>
              </a:rPr>
              <a:t>tempdb</a:t>
            </a:r>
            <a:r>
              <a:rPr lang="en-US" sz="3600" dirty="0">
                <a:solidFill>
                  <a:schemeClr val="bg2"/>
                </a:solidFill>
                <a:latin typeface="+mj-lt"/>
                <a:ea typeface="Source Sans Pro Black"/>
              </a:rPr>
              <a:t> can cut into capacity for DBs</a:t>
            </a:r>
          </a:p>
        </p:txBody>
      </p:sp>
    </p:spTree>
    <p:extLst>
      <p:ext uri="{BB962C8B-B14F-4D97-AF65-F5344CB8AC3E}">
        <p14:creationId xmlns:p14="http://schemas.microsoft.com/office/powerpoint/2010/main" val="3909079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A9402-58CA-6278-99A5-B5236C05EFC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915D30C-598C-AE71-8071-E8C6E9C2FAE2}"/>
              </a:ext>
            </a:extLst>
          </p:cNvPr>
          <p:cNvSpPr>
            <a:spLocks noGrp="1"/>
          </p:cNvSpPr>
          <p:nvPr>
            <p:ph type="body" sz="quarter" idx="10"/>
          </p:nvPr>
        </p:nvSpPr>
        <p:spPr/>
        <p:txBody>
          <a:bodyPr/>
          <a:lstStyle/>
          <a:p>
            <a:r>
              <a:rPr lang="en-US" sz="4400" dirty="0"/>
              <a:t>PaaS Decision Points</a:t>
            </a:r>
          </a:p>
        </p:txBody>
      </p:sp>
    </p:spTree>
    <p:extLst>
      <p:ext uri="{BB962C8B-B14F-4D97-AF65-F5344CB8AC3E}">
        <p14:creationId xmlns:p14="http://schemas.microsoft.com/office/powerpoint/2010/main" val="2151380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757F8-0D5E-EF48-A1A5-084446687834}"/>
              </a:ext>
            </a:extLst>
          </p:cNvPr>
          <p:cNvSpPr txBox="1"/>
          <p:nvPr/>
        </p:nvSpPr>
        <p:spPr>
          <a:xfrm>
            <a:off x="248114" y="2817118"/>
            <a:ext cx="7488326" cy="378565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222222"/>
                </a:solidFill>
                <a:effectLst/>
                <a:uLnTx/>
                <a:uFillTx/>
                <a:latin typeface="Arial" charset="0"/>
                <a:ea typeface="+mn-ea"/>
                <a:cs typeface="+mn-cs"/>
              </a:rPr>
              <a:t>Matt Gordon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22222"/>
                </a:solidFill>
                <a:effectLst/>
                <a:uLnTx/>
                <a:uFillTx/>
                <a:latin typeface="Arial" charset="0"/>
                <a:ea typeface="+mn-ea"/>
                <a:cs typeface="+mn-cs"/>
              </a:rPr>
              <a:t>Senior Architect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22222"/>
                </a:solidFill>
                <a:effectLst/>
                <a:uLnTx/>
                <a:uFillTx/>
                <a:latin typeface="Arial" charset="0"/>
                <a:ea typeface="+mn-ea"/>
                <a:cs typeface="+mn-cs"/>
                <a:hlinkClick r:id="rId3"/>
              </a:rPr>
              <a:t>matt@sqlatspeed.com</a:t>
            </a:r>
            <a:endParaRPr kumimoji="0" lang="en-US" sz="2400" b="0" i="0" u="none" strike="noStrike" kern="1200" cap="none" spc="0" normalizeH="0" baseline="0" noProof="0" dirty="0">
              <a:ln>
                <a:noFill/>
              </a:ln>
              <a:solidFill>
                <a:srgbClr val="222222"/>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222222"/>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22222"/>
                </a:solidFill>
                <a:effectLst/>
                <a:uLnTx/>
                <a:uFillTx/>
                <a:latin typeface="Arial" charset="0"/>
                <a:ea typeface="+mn-ea"/>
                <a:cs typeface="+mn-cs"/>
              </a:rPr>
              <a:t>       : @</a:t>
            </a:r>
            <a:r>
              <a:rPr kumimoji="0" lang="en-US" sz="2400" b="0" i="0" u="none" strike="noStrike" kern="1200" cap="none" spc="0" normalizeH="0" baseline="0" noProof="0" dirty="0" err="1">
                <a:ln>
                  <a:noFill/>
                </a:ln>
                <a:solidFill>
                  <a:srgbClr val="222222"/>
                </a:solidFill>
                <a:effectLst/>
                <a:uLnTx/>
                <a:uFillTx/>
                <a:latin typeface="Arial" charset="0"/>
                <a:ea typeface="+mn-ea"/>
                <a:cs typeface="+mn-cs"/>
              </a:rPr>
              <a:t>sqlatspeed</a:t>
            </a:r>
            <a:endParaRPr kumimoji="0" lang="en-US" sz="2400" b="0" i="0" u="none" strike="noStrike" kern="1200" cap="none" spc="0" normalizeH="0" baseline="0" noProof="0" dirty="0">
              <a:ln>
                <a:noFill/>
              </a:ln>
              <a:solidFill>
                <a:srgbClr val="222222"/>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222222"/>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22222"/>
                </a:solidFill>
                <a:effectLst/>
                <a:uLnTx/>
                <a:uFillTx/>
                <a:latin typeface="Arial" charset="0"/>
                <a:ea typeface="+mn-ea"/>
                <a:cs typeface="+mn-cs"/>
                <a:hlinkClick r:id="rId4"/>
              </a:rPr>
              <a:t>www.sqlatspeed.com</a:t>
            </a:r>
            <a:endParaRPr kumimoji="0" lang="en-US" sz="2400" b="0" i="0" u="none" strike="noStrike" kern="1200" cap="none" spc="0" normalizeH="0" baseline="0" noProof="0" dirty="0">
              <a:ln>
                <a:noFill/>
              </a:ln>
              <a:solidFill>
                <a:srgbClr val="222222"/>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222222"/>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222222"/>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222222"/>
              </a:solidFill>
              <a:effectLst/>
              <a:uLnTx/>
              <a:uFillTx/>
              <a:latin typeface="Arial" charset="0"/>
              <a:ea typeface="+mn-ea"/>
              <a:cs typeface="+mn-cs"/>
            </a:endParaRPr>
          </a:p>
        </p:txBody>
      </p:sp>
      <p:pic>
        <p:nvPicPr>
          <p:cNvPr id="4" name="Picture 2">
            <a:extLst>
              <a:ext uri="{FF2B5EF4-FFF2-40B4-BE49-F238E27FC236}">
                <a16:creationId xmlns:a16="http://schemas.microsoft.com/office/drawing/2014/main" id="{BBB3F85B-7E09-3B48-AFDD-98DDB8A59D92}"/>
              </a:ext>
            </a:extLst>
          </p:cNvPr>
          <p:cNvPicPr>
            <a:picLocks noChangeAspect="1" noChangeArrowheads="1"/>
          </p:cNvPicPr>
          <p:nvPr/>
        </p:nvPicPr>
        <p:blipFill>
          <a:blip r:embed="rId5"/>
          <a:srcRect/>
          <a:stretch/>
        </p:blipFill>
        <p:spPr bwMode="auto">
          <a:xfrm>
            <a:off x="3992277" y="586023"/>
            <a:ext cx="3903206" cy="542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54279-130B-174F-BA28-16B84BD95A1D}"/>
              </a:ext>
            </a:extLst>
          </p:cNvPr>
          <p:cNvPicPr>
            <a:picLocks noChangeAspect="1"/>
          </p:cNvPicPr>
          <p:nvPr/>
        </p:nvPicPr>
        <p:blipFill>
          <a:blip r:embed="rId6"/>
          <a:stretch>
            <a:fillRect/>
          </a:stretch>
        </p:blipFill>
        <p:spPr>
          <a:xfrm>
            <a:off x="350856" y="4316232"/>
            <a:ext cx="374305" cy="374305"/>
          </a:xfrm>
          <a:prstGeom prst="rect">
            <a:avLst/>
          </a:prstGeom>
        </p:spPr>
      </p:pic>
      <p:pic>
        <p:nvPicPr>
          <p:cNvPr id="7" name="Picture 6">
            <a:extLst>
              <a:ext uri="{FF2B5EF4-FFF2-40B4-BE49-F238E27FC236}">
                <a16:creationId xmlns:a16="http://schemas.microsoft.com/office/drawing/2014/main" id="{6D2A7D13-53E4-004B-AA1D-112AC45023EB}"/>
              </a:ext>
            </a:extLst>
          </p:cNvPr>
          <p:cNvPicPr>
            <a:picLocks noChangeAspect="1"/>
          </p:cNvPicPr>
          <p:nvPr/>
        </p:nvPicPr>
        <p:blipFill>
          <a:blip r:embed="rId7"/>
          <a:srcRect/>
          <a:stretch/>
        </p:blipFill>
        <p:spPr>
          <a:xfrm>
            <a:off x="6386860" y="2844132"/>
            <a:ext cx="1742108" cy="2496787"/>
          </a:xfrm>
          <a:prstGeom prst="rect">
            <a:avLst/>
          </a:prstGeom>
        </p:spPr>
      </p:pic>
      <p:pic>
        <p:nvPicPr>
          <p:cNvPr id="8" name="Picture 7" descr="A picture containing grass, sky, outdoor, car&#10;&#10;Description automatically generated">
            <a:extLst>
              <a:ext uri="{FF2B5EF4-FFF2-40B4-BE49-F238E27FC236}">
                <a16:creationId xmlns:a16="http://schemas.microsoft.com/office/drawing/2014/main" id="{AE37B3DB-34A6-C342-87B5-CCAED263BCBC}"/>
              </a:ext>
            </a:extLst>
          </p:cNvPr>
          <p:cNvPicPr>
            <a:picLocks noChangeAspect="1"/>
          </p:cNvPicPr>
          <p:nvPr/>
        </p:nvPicPr>
        <p:blipFill>
          <a:blip r:embed="rId8"/>
          <a:stretch>
            <a:fillRect/>
          </a:stretch>
        </p:blipFill>
        <p:spPr>
          <a:xfrm>
            <a:off x="8269130" y="2844132"/>
            <a:ext cx="3280475" cy="245540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2815EB03-B4A2-960D-F7AA-435953A5D088}"/>
              </a:ext>
            </a:extLst>
          </p:cNvPr>
          <p:cNvPicPr>
            <a:picLocks noChangeAspect="1"/>
          </p:cNvPicPr>
          <p:nvPr/>
        </p:nvPicPr>
        <p:blipFill>
          <a:blip r:embed="rId9"/>
          <a:stretch>
            <a:fillRect/>
          </a:stretch>
        </p:blipFill>
        <p:spPr>
          <a:xfrm>
            <a:off x="4516554" y="2844132"/>
            <a:ext cx="1730144" cy="2452122"/>
          </a:xfrm>
          <a:prstGeom prst="rect">
            <a:avLst/>
          </a:prstGeom>
        </p:spPr>
      </p:pic>
      <p:pic>
        <p:nvPicPr>
          <p:cNvPr id="2050" name="Picture 2" descr="No photo description available.">
            <a:extLst>
              <a:ext uri="{FF2B5EF4-FFF2-40B4-BE49-F238E27FC236}">
                <a16:creationId xmlns:a16="http://schemas.microsoft.com/office/drawing/2014/main" id="{38162E5E-8C8B-2AF7-42C7-6577837F4A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55455" y="203200"/>
            <a:ext cx="1694150" cy="2271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71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A3D98-6175-6495-6593-9946B7EC8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71B1B-73E7-E2ED-1E9C-94E114857E48}"/>
              </a:ext>
            </a:extLst>
          </p:cNvPr>
          <p:cNvSpPr>
            <a:spLocks noGrp="1"/>
          </p:cNvSpPr>
          <p:nvPr>
            <p:ph type="title"/>
          </p:nvPr>
        </p:nvSpPr>
        <p:spPr/>
        <p:txBody>
          <a:bodyPr/>
          <a:lstStyle/>
          <a:p>
            <a:r>
              <a:rPr lang="en-US" dirty="0"/>
              <a:t>Cost of Scaling</a:t>
            </a:r>
          </a:p>
        </p:txBody>
      </p:sp>
      <p:sp>
        <p:nvSpPr>
          <p:cNvPr id="3" name="TextBox 2">
            <a:extLst>
              <a:ext uri="{FF2B5EF4-FFF2-40B4-BE49-F238E27FC236}">
                <a16:creationId xmlns:a16="http://schemas.microsoft.com/office/drawing/2014/main" id="{12567431-2D35-6513-B8F4-9A39C6F31E6F}"/>
              </a:ext>
            </a:extLst>
          </p:cNvPr>
          <p:cNvSpPr txBox="1"/>
          <p:nvPr/>
        </p:nvSpPr>
        <p:spPr>
          <a:xfrm>
            <a:off x="186318" y="1259633"/>
            <a:ext cx="11813347"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a:buChar char="•"/>
            </a:pPr>
            <a:r>
              <a:rPr lang="en-US" sz="4000" dirty="0">
                <a:solidFill>
                  <a:schemeClr val="bg2"/>
                </a:solidFill>
                <a:latin typeface="+mj-lt"/>
                <a:ea typeface="Source Sans Pro Black"/>
              </a:rPr>
              <a:t>CPU and memory are paired together</a:t>
            </a:r>
          </a:p>
          <a:p>
            <a:pPr marL="1028700" lvl="1" indent="-571500">
              <a:buFont typeface="Arial"/>
              <a:buChar char="•"/>
            </a:pPr>
            <a:r>
              <a:rPr lang="en-US" sz="4000" dirty="0">
                <a:solidFill>
                  <a:schemeClr val="bg2"/>
                </a:solidFill>
                <a:latin typeface="+mj-lt"/>
                <a:ea typeface="Source Sans Pro Black"/>
              </a:rPr>
              <a:t>You're paying for something you may not need</a:t>
            </a:r>
          </a:p>
          <a:p>
            <a:pPr marL="571500" indent="-571500">
              <a:buFont typeface="Arial"/>
              <a:buChar char="•"/>
            </a:pPr>
            <a:endParaRPr lang="en-US" sz="4000" dirty="0">
              <a:solidFill>
                <a:schemeClr val="bg2"/>
              </a:solidFill>
              <a:latin typeface="+mj-lt"/>
              <a:ea typeface="Source Sans Pro Black"/>
            </a:endParaRPr>
          </a:p>
          <a:p>
            <a:pPr marL="571500" indent="-571500">
              <a:buFont typeface="Arial"/>
              <a:buChar char="•"/>
            </a:pPr>
            <a:r>
              <a:rPr lang="en-US" sz="4000" dirty="0">
                <a:solidFill>
                  <a:schemeClr val="bg2"/>
                </a:solidFill>
                <a:latin typeface="+mj-lt"/>
                <a:ea typeface="Source Sans Pro Black"/>
              </a:rPr>
              <a:t>Big horsepower requires big dollars</a:t>
            </a:r>
          </a:p>
          <a:p>
            <a:pPr marL="1028700" lvl="1" indent="-571500">
              <a:buFont typeface="Arial"/>
              <a:buChar char="•"/>
            </a:pPr>
            <a:r>
              <a:rPr lang="en-US" sz="4000" dirty="0">
                <a:solidFill>
                  <a:schemeClr val="bg2"/>
                </a:solidFill>
                <a:latin typeface="+mj-lt"/>
                <a:ea typeface="Source Sans Pro Black"/>
              </a:rPr>
              <a:t>Those big dollars may not guarantee a reliable experience</a:t>
            </a:r>
          </a:p>
        </p:txBody>
      </p:sp>
    </p:spTree>
    <p:extLst>
      <p:ext uri="{BB962C8B-B14F-4D97-AF65-F5344CB8AC3E}">
        <p14:creationId xmlns:p14="http://schemas.microsoft.com/office/powerpoint/2010/main" val="3371221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164ED-719C-E130-9DE1-82AC9C5A7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3F659A-7455-82F7-2CAE-73370568D9F6}"/>
              </a:ext>
            </a:extLst>
          </p:cNvPr>
          <p:cNvSpPr>
            <a:spLocks noGrp="1"/>
          </p:cNvSpPr>
          <p:nvPr>
            <p:ph type="title"/>
          </p:nvPr>
        </p:nvSpPr>
        <p:spPr/>
        <p:txBody>
          <a:bodyPr/>
          <a:lstStyle/>
          <a:p>
            <a:r>
              <a:rPr lang="en-US" dirty="0"/>
              <a:t>Criticality to the Business</a:t>
            </a:r>
          </a:p>
        </p:txBody>
      </p:sp>
      <p:sp>
        <p:nvSpPr>
          <p:cNvPr id="3" name="TextBox 2">
            <a:extLst>
              <a:ext uri="{FF2B5EF4-FFF2-40B4-BE49-F238E27FC236}">
                <a16:creationId xmlns:a16="http://schemas.microsoft.com/office/drawing/2014/main" id="{3F9E29AF-BBB8-8C89-A467-A93D1DD909A9}"/>
              </a:ext>
            </a:extLst>
          </p:cNvPr>
          <p:cNvSpPr txBox="1"/>
          <p:nvPr/>
        </p:nvSpPr>
        <p:spPr>
          <a:xfrm>
            <a:off x="326571" y="1073020"/>
            <a:ext cx="11523306"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a:buChar char="•"/>
            </a:pPr>
            <a:r>
              <a:rPr lang="en-US" sz="4000" dirty="0">
                <a:solidFill>
                  <a:schemeClr val="bg2"/>
                </a:solidFill>
                <a:latin typeface="+mj-lt"/>
                <a:ea typeface="Source Sans Pro Black"/>
              </a:rPr>
              <a:t>Does the number of nines the service supports agree with the number of nines in your SLA?</a:t>
            </a:r>
          </a:p>
          <a:p>
            <a:pPr marL="571500" indent="-571500">
              <a:buFont typeface="Arial"/>
              <a:buChar char="•"/>
            </a:pPr>
            <a:endParaRPr lang="en-US" sz="4000" dirty="0">
              <a:solidFill>
                <a:schemeClr val="bg2"/>
              </a:solidFill>
              <a:latin typeface="+mj-lt"/>
              <a:ea typeface="Source Sans Pro Black"/>
            </a:endParaRPr>
          </a:p>
          <a:p>
            <a:pPr marL="571500" indent="-571500">
              <a:buFont typeface="Arial"/>
              <a:buChar char="•"/>
            </a:pPr>
            <a:r>
              <a:rPr lang="en-US" sz="4000" dirty="0">
                <a:solidFill>
                  <a:schemeClr val="bg2"/>
                </a:solidFill>
                <a:latin typeface="+mj-lt"/>
                <a:ea typeface="Source Sans Pro Black"/>
              </a:rPr>
              <a:t>Can you manage the platform to keep it as </a:t>
            </a:r>
            <a:r>
              <a:rPr lang="en-US" sz="4000">
                <a:solidFill>
                  <a:schemeClr val="bg2"/>
                </a:solidFill>
                <a:latin typeface="+mj-lt"/>
                <a:ea typeface="Source Sans Pro Black"/>
              </a:rPr>
              <a:t>available as it needs to be?</a:t>
            </a:r>
          </a:p>
          <a:p>
            <a:pPr marL="571500" indent="-571500">
              <a:buFont typeface="Arial"/>
              <a:buChar char="•"/>
            </a:pPr>
            <a:endParaRPr lang="en-US" sz="4000" dirty="0">
              <a:solidFill>
                <a:schemeClr val="bg2"/>
              </a:solidFill>
              <a:latin typeface="+mj-lt"/>
              <a:ea typeface="Source Sans Pro Black"/>
            </a:endParaRPr>
          </a:p>
          <a:p>
            <a:pPr marL="571500" indent="-571500">
              <a:buFont typeface="Arial"/>
              <a:buChar char="•"/>
            </a:pPr>
            <a:r>
              <a:rPr lang="en-US" sz="4000" dirty="0">
                <a:solidFill>
                  <a:schemeClr val="bg2"/>
                </a:solidFill>
                <a:latin typeface="+mj-lt"/>
                <a:ea typeface="Source Sans Pro Black"/>
              </a:rPr>
              <a:t>Is sheer speed/performance critical to what you're offering users?</a:t>
            </a:r>
          </a:p>
        </p:txBody>
      </p:sp>
    </p:spTree>
    <p:extLst>
      <p:ext uri="{BB962C8B-B14F-4D97-AF65-F5344CB8AC3E}">
        <p14:creationId xmlns:p14="http://schemas.microsoft.com/office/powerpoint/2010/main" val="2432294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8620C-BAE4-2361-E002-1F38B3B103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019094-0503-0545-ABAC-36F67D2807A2}"/>
              </a:ext>
            </a:extLst>
          </p:cNvPr>
          <p:cNvSpPr>
            <a:spLocks noGrp="1"/>
          </p:cNvSpPr>
          <p:nvPr>
            <p:ph type="title"/>
          </p:nvPr>
        </p:nvSpPr>
        <p:spPr/>
        <p:txBody>
          <a:bodyPr/>
          <a:lstStyle/>
          <a:p>
            <a:r>
              <a:rPr lang="en-US" dirty="0"/>
              <a:t>Cost/Benefit Analysis</a:t>
            </a:r>
          </a:p>
        </p:txBody>
      </p:sp>
      <p:sp>
        <p:nvSpPr>
          <p:cNvPr id="3" name="TextBox 2">
            <a:extLst>
              <a:ext uri="{FF2B5EF4-FFF2-40B4-BE49-F238E27FC236}">
                <a16:creationId xmlns:a16="http://schemas.microsoft.com/office/drawing/2014/main" id="{78BFB76C-59C9-54C4-4D2B-822BE6BAA543}"/>
              </a:ext>
            </a:extLst>
          </p:cNvPr>
          <p:cNvSpPr txBox="1"/>
          <p:nvPr/>
        </p:nvSpPr>
        <p:spPr>
          <a:xfrm>
            <a:off x="279918" y="1096347"/>
            <a:ext cx="11733244"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a:buChar char="•"/>
            </a:pPr>
            <a:r>
              <a:rPr lang="en-US" sz="4000">
                <a:solidFill>
                  <a:schemeClr val="bg2"/>
                </a:solidFill>
                <a:latin typeface="+mj-lt"/>
                <a:ea typeface="Source Sans Pro Black"/>
              </a:rPr>
              <a:t>Possibly fewer general IT/operations personnel</a:t>
            </a:r>
            <a:endParaRPr lang="en-US" sz="4000" dirty="0">
              <a:solidFill>
                <a:schemeClr val="bg2"/>
              </a:solidFill>
              <a:latin typeface="+mj-lt"/>
              <a:ea typeface="Source Sans Pro Black"/>
            </a:endParaRPr>
          </a:p>
          <a:p>
            <a:pPr marL="571500" indent="-571500">
              <a:buFont typeface="Arial"/>
              <a:buChar char="•"/>
            </a:pPr>
            <a:r>
              <a:rPr lang="en-US" sz="4000">
                <a:solidFill>
                  <a:schemeClr val="bg2"/>
                </a:solidFill>
                <a:latin typeface="+mj-lt"/>
                <a:ea typeface="Source Sans Pro Black"/>
              </a:rPr>
              <a:t>No need to worry about datacenter costs</a:t>
            </a:r>
          </a:p>
          <a:p>
            <a:pPr marL="571500" indent="-571500">
              <a:buFont typeface="Arial"/>
              <a:buChar char="•"/>
            </a:pPr>
            <a:r>
              <a:rPr lang="en-US" sz="4000">
                <a:solidFill>
                  <a:schemeClr val="bg2"/>
                </a:solidFill>
                <a:latin typeface="+mj-lt"/>
                <a:ea typeface="Source Sans Pro Black"/>
              </a:rPr>
              <a:t>Reservations save costs and give the accountants the ability to amortize</a:t>
            </a:r>
          </a:p>
          <a:p>
            <a:pPr marL="571500" indent="-571500">
              <a:buFont typeface="Arial"/>
              <a:buChar char="•"/>
            </a:pPr>
            <a:r>
              <a:rPr lang="en-US" sz="4000">
                <a:solidFill>
                  <a:schemeClr val="bg2"/>
                </a:solidFill>
                <a:latin typeface="+mj-lt"/>
                <a:ea typeface="Source Sans Pro Black"/>
              </a:rPr>
              <a:t>Does the cost of your service cover the cost of the cloud?</a:t>
            </a:r>
            <a:endParaRPr lang="en-US" sz="4000" dirty="0">
              <a:solidFill>
                <a:schemeClr val="bg2"/>
              </a:solidFill>
              <a:latin typeface="+mj-lt"/>
              <a:ea typeface="Source Sans Pro Black"/>
            </a:endParaRPr>
          </a:p>
          <a:p>
            <a:pPr marL="571500" indent="-571500">
              <a:buFont typeface="Arial"/>
              <a:buChar char="•"/>
            </a:pPr>
            <a:r>
              <a:rPr lang="en-US" sz="4000">
                <a:solidFill>
                  <a:schemeClr val="bg2"/>
                </a:solidFill>
                <a:latin typeface="+mj-lt"/>
                <a:ea typeface="Source Sans Pro Black"/>
              </a:rPr>
              <a:t>You will likely run the on-</a:t>
            </a:r>
            <a:r>
              <a:rPr lang="en-US" sz="4000" dirty="0">
                <a:solidFill>
                  <a:schemeClr val="bg2"/>
                </a:solidFill>
                <a:latin typeface="+mj-lt"/>
                <a:ea typeface="Source Sans Pro Black"/>
              </a:rPr>
              <a:t>premises and cloud environments together for a period of time</a:t>
            </a:r>
          </a:p>
        </p:txBody>
      </p:sp>
    </p:spTree>
    <p:extLst>
      <p:ext uri="{BB962C8B-B14F-4D97-AF65-F5344CB8AC3E}">
        <p14:creationId xmlns:p14="http://schemas.microsoft.com/office/powerpoint/2010/main" val="2891862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D1456-415D-BA3C-F3EF-A99312B00787}"/>
              </a:ext>
            </a:extLst>
          </p:cNvPr>
          <p:cNvSpPr>
            <a:spLocks noGrp="1"/>
          </p:cNvSpPr>
          <p:nvPr>
            <p:ph type="title"/>
          </p:nvPr>
        </p:nvSpPr>
        <p:spPr/>
        <p:txBody>
          <a:bodyPr/>
          <a:lstStyle/>
          <a:p>
            <a:r>
              <a:rPr lang="en-US" dirty="0"/>
              <a:t>When to Choose a PaaS Service?</a:t>
            </a:r>
          </a:p>
        </p:txBody>
      </p:sp>
      <p:sp>
        <p:nvSpPr>
          <p:cNvPr id="3" name="TextBox 2">
            <a:extLst>
              <a:ext uri="{FF2B5EF4-FFF2-40B4-BE49-F238E27FC236}">
                <a16:creationId xmlns:a16="http://schemas.microsoft.com/office/drawing/2014/main" id="{D7701BA9-08C3-EFB1-DAA8-C08191713D9A}"/>
              </a:ext>
            </a:extLst>
          </p:cNvPr>
          <p:cNvSpPr txBox="1"/>
          <p:nvPr/>
        </p:nvSpPr>
        <p:spPr>
          <a:xfrm>
            <a:off x="188686" y="1161143"/>
            <a:ext cx="10479314" cy="5632311"/>
          </a:xfrm>
          <a:prstGeom prst="rect">
            <a:avLst/>
          </a:prstGeom>
          <a:noFill/>
        </p:spPr>
        <p:txBody>
          <a:bodyPr wrap="square" rtlCol="0">
            <a:spAutoFit/>
          </a:bodyPr>
          <a:lstStyle/>
          <a:p>
            <a:pPr marL="742950" indent="-742950" algn="l">
              <a:buAutoNum type="arabicPeriod"/>
            </a:pPr>
            <a:r>
              <a:rPr lang="en-US" sz="3600" dirty="0">
                <a:solidFill>
                  <a:schemeClr val="bg2"/>
                </a:solidFill>
                <a:latin typeface="+mj-lt"/>
              </a:rPr>
              <a:t>Standard lawyer/doctor/consultant rule: it depends, but:</a:t>
            </a:r>
          </a:p>
          <a:p>
            <a:pPr marL="742950" indent="-742950" algn="l">
              <a:buAutoNum type="arabicPeriod"/>
            </a:pPr>
            <a:r>
              <a:rPr lang="en-US" sz="3600" dirty="0">
                <a:solidFill>
                  <a:schemeClr val="bg2"/>
                </a:solidFill>
                <a:latin typeface="+mj-lt"/>
              </a:rPr>
              <a:t>When you have a low risk, median workload application that you want to offload</a:t>
            </a:r>
          </a:p>
          <a:p>
            <a:pPr marL="742950" indent="-742950" algn="l">
              <a:buAutoNum type="arabicPeriod"/>
            </a:pPr>
            <a:r>
              <a:rPr lang="en-US" sz="3600" dirty="0">
                <a:solidFill>
                  <a:schemeClr val="bg2"/>
                </a:solidFill>
                <a:latin typeface="+mj-lt"/>
              </a:rPr>
              <a:t>When you are building a net new app/service with that PaaS service in mind</a:t>
            </a:r>
          </a:p>
          <a:p>
            <a:pPr marL="742950" indent="-742950" algn="l">
              <a:buAutoNum type="arabicPeriod"/>
            </a:pPr>
            <a:r>
              <a:rPr lang="en-US" sz="3600" dirty="0">
                <a:solidFill>
                  <a:schemeClr val="bg2"/>
                </a:solidFill>
                <a:latin typeface="+mj-lt"/>
              </a:rPr>
              <a:t>When you’ve test a critical workload extensively and you understand your growth and exit plans</a:t>
            </a:r>
          </a:p>
          <a:p>
            <a:pPr marL="742950" indent="-742950" algn="l">
              <a:buAutoNum type="arabicPeriod"/>
            </a:pPr>
            <a:r>
              <a:rPr lang="en-US" sz="3600" dirty="0">
                <a:solidFill>
                  <a:schemeClr val="bg2"/>
                </a:solidFill>
                <a:latin typeface="+mj-lt"/>
              </a:rPr>
              <a:t>DR, maybe? (Probably not) </a:t>
            </a:r>
          </a:p>
        </p:txBody>
      </p:sp>
    </p:spTree>
    <p:extLst>
      <p:ext uri="{BB962C8B-B14F-4D97-AF65-F5344CB8AC3E}">
        <p14:creationId xmlns:p14="http://schemas.microsoft.com/office/powerpoint/2010/main" val="679336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956BD-78EB-49A5-9676-8E12F86AF164}"/>
              </a:ext>
            </a:extLst>
          </p:cNvPr>
          <p:cNvSpPr>
            <a:spLocks noGrp="1"/>
          </p:cNvSpPr>
          <p:nvPr>
            <p:ph type="title"/>
          </p:nvPr>
        </p:nvSpPr>
        <p:spPr/>
        <p:txBody>
          <a:bodyPr/>
          <a:lstStyle/>
          <a:p>
            <a:r>
              <a:rPr lang="en-US" dirty="0"/>
              <a:t>When Not to Choose a PaaS Service?</a:t>
            </a:r>
          </a:p>
        </p:txBody>
      </p:sp>
      <p:sp>
        <p:nvSpPr>
          <p:cNvPr id="3" name="TextBox 2">
            <a:extLst>
              <a:ext uri="{FF2B5EF4-FFF2-40B4-BE49-F238E27FC236}">
                <a16:creationId xmlns:a16="http://schemas.microsoft.com/office/drawing/2014/main" id="{B298F62C-ACDE-B81D-FA73-87CFB7265CB7}"/>
              </a:ext>
            </a:extLst>
          </p:cNvPr>
          <p:cNvSpPr txBox="1"/>
          <p:nvPr/>
        </p:nvSpPr>
        <p:spPr>
          <a:xfrm>
            <a:off x="217714" y="1146629"/>
            <a:ext cx="11625943" cy="4401205"/>
          </a:xfrm>
          <a:prstGeom prst="rect">
            <a:avLst/>
          </a:prstGeom>
          <a:noFill/>
        </p:spPr>
        <p:txBody>
          <a:bodyPr wrap="square" rtlCol="0">
            <a:spAutoFit/>
          </a:bodyPr>
          <a:lstStyle/>
          <a:p>
            <a:pPr marL="742950" indent="-742950" algn="l">
              <a:buAutoNum type="arabicPeriod"/>
            </a:pPr>
            <a:r>
              <a:rPr lang="en-US" sz="4000" dirty="0">
                <a:solidFill>
                  <a:schemeClr val="bg2"/>
                </a:solidFill>
                <a:latin typeface="+mj-lt"/>
              </a:rPr>
              <a:t>Because the CIO wants to be in the keynote at Ignite</a:t>
            </a:r>
          </a:p>
          <a:p>
            <a:pPr marL="742950" indent="-742950" algn="l">
              <a:buAutoNum type="arabicPeriod"/>
            </a:pPr>
            <a:r>
              <a:rPr lang="en-US" sz="4000" dirty="0">
                <a:solidFill>
                  <a:schemeClr val="bg2"/>
                </a:solidFill>
                <a:latin typeface="+mj-lt"/>
              </a:rPr>
              <a:t>When someone who can’t spell SQL Server decides to move a business critical app into RDS</a:t>
            </a:r>
          </a:p>
          <a:p>
            <a:pPr marL="742950" indent="-742950" algn="l">
              <a:buAutoNum type="arabicPeriod"/>
            </a:pPr>
            <a:r>
              <a:rPr lang="en-US" sz="4000" dirty="0">
                <a:solidFill>
                  <a:schemeClr val="bg2"/>
                </a:solidFill>
                <a:latin typeface="+mj-lt"/>
              </a:rPr>
              <a:t>To Save Money</a:t>
            </a:r>
          </a:p>
          <a:p>
            <a:pPr marL="742950" indent="-742950" algn="l">
              <a:buAutoNum type="arabicPeriod"/>
            </a:pPr>
            <a:r>
              <a:rPr lang="en-US" sz="4000" dirty="0">
                <a:solidFill>
                  <a:schemeClr val="bg2"/>
                </a:solidFill>
                <a:latin typeface="+mj-lt"/>
              </a:rPr>
              <a:t>To scale performance up/down to save money</a:t>
            </a:r>
          </a:p>
        </p:txBody>
      </p:sp>
    </p:spTree>
    <p:extLst>
      <p:ext uri="{BB962C8B-B14F-4D97-AF65-F5344CB8AC3E}">
        <p14:creationId xmlns:p14="http://schemas.microsoft.com/office/powerpoint/2010/main" val="3091107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D6832-7EC9-E335-40F9-9E3C320965A6}"/>
              </a:ext>
            </a:extLst>
          </p:cNvPr>
          <p:cNvSpPr>
            <a:spLocks noGrp="1"/>
          </p:cNvSpPr>
          <p:nvPr>
            <p:ph type="title"/>
          </p:nvPr>
        </p:nvSpPr>
        <p:spPr/>
        <p:txBody>
          <a:bodyPr/>
          <a:lstStyle/>
          <a:p>
            <a:r>
              <a:rPr lang="en-US" dirty="0"/>
              <a:t>Contact Info</a:t>
            </a:r>
          </a:p>
        </p:txBody>
      </p:sp>
      <p:sp>
        <p:nvSpPr>
          <p:cNvPr id="3" name="TextBox 2">
            <a:extLst>
              <a:ext uri="{FF2B5EF4-FFF2-40B4-BE49-F238E27FC236}">
                <a16:creationId xmlns:a16="http://schemas.microsoft.com/office/drawing/2014/main" id="{E6332BEF-970A-760D-F460-A5F319B69D95}"/>
              </a:ext>
            </a:extLst>
          </p:cNvPr>
          <p:cNvSpPr txBox="1"/>
          <p:nvPr/>
        </p:nvSpPr>
        <p:spPr>
          <a:xfrm>
            <a:off x="522514" y="1248229"/>
            <a:ext cx="9942286" cy="4401205"/>
          </a:xfrm>
          <a:prstGeom prst="rect">
            <a:avLst/>
          </a:prstGeom>
          <a:noFill/>
        </p:spPr>
        <p:txBody>
          <a:bodyPr wrap="square" rtlCol="0">
            <a:spAutoFit/>
          </a:bodyPr>
          <a:lstStyle/>
          <a:p>
            <a:pPr algn="l"/>
            <a:r>
              <a:rPr lang="en-US" sz="4000" dirty="0">
                <a:solidFill>
                  <a:schemeClr val="bg2"/>
                </a:solidFill>
                <a:latin typeface="+mj-lt"/>
              </a:rPr>
              <a:t>Joey: </a:t>
            </a:r>
            <a:r>
              <a:rPr lang="en-US" sz="4000" dirty="0" err="1">
                <a:solidFill>
                  <a:schemeClr val="bg2"/>
                </a:solidFill>
                <a:latin typeface="+mj-lt"/>
              </a:rPr>
              <a:t>joeydantoni.com</a:t>
            </a:r>
            <a:r>
              <a:rPr lang="en-US" sz="4000" dirty="0">
                <a:solidFill>
                  <a:schemeClr val="bg2"/>
                </a:solidFill>
                <a:latin typeface="+mj-lt"/>
              </a:rPr>
              <a:t> </a:t>
            </a:r>
          </a:p>
          <a:p>
            <a:pPr algn="l"/>
            <a:r>
              <a:rPr lang="en-US" sz="4000" dirty="0">
                <a:solidFill>
                  <a:schemeClr val="bg2"/>
                </a:solidFill>
                <a:latin typeface="+mj-lt"/>
              </a:rPr>
              <a:t>		</a:t>
            </a:r>
            <a:r>
              <a:rPr lang="en-US" sz="4000" dirty="0">
                <a:solidFill>
                  <a:schemeClr val="bg2">
                    <a:lumMod val="75000"/>
                    <a:lumOff val="25000"/>
                  </a:schemeClr>
                </a:solidFill>
                <a:latin typeface="+mj-lt"/>
                <a:hlinkClick r:id="rId2">
                  <a:extLst>
                    <a:ext uri="{A12FA001-AC4F-418D-AE19-62706E023703}">
                      <ahyp:hlinkClr xmlns:ahyp="http://schemas.microsoft.com/office/drawing/2018/hyperlinkcolor" val="tx"/>
                    </a:ext>
                  </a:extLst>
                </a:hlinkClick>
              </a:rPr>
              <a:t>joey@dcac.com</a:t>
            </a:r>
            <a:endParaRPr lang="en-US" sz="4000" dirty="0">
              <a:solidFill>
                <a:schemeClr val="bg2">
                  <a:lumMod val="75000"/>
                  <a:lumOff val="25000"/>
                </a:schemeClr>
              </a:solidFill>
              <a:latin typeface="+mj-lt"/>
            </a:endParaRPr>
          </a:p>
          <a:p>
            <a:pPr algn="l"/>
            <a:r>
              <a:rPr lang="en-US" sz="4000" dirty="0">
                <a:solidFill>
                  <a:schemeClr val="bg2"/>
                </a:solidFill>
                <a:latin typeface="+mj-lt"/>
              </a:rPr>
              <a:t>			@</a:t>
            </a:r>
            <a:r>
              <a:rPr lang="en-US" sz="4000" dirty="0" err="1">
                <a:solidFill>
                  <a:schemeClr val="bg2"/>
                </a:solidFill>
                <a:latin typeface="+mj-lt"/>
              </a:rPr>
              <a:t>jdanton</a:t>
            </a:r>
            <a:endParaRPr lang="en-US" sz="4000" dirty="0">
              <a:solidFill>
                <a:schemeClr val="bg2"/>
              </a:solidFill>
              <a:latin typeface="+mj-lt"/>
            </a:endParaRPr>
          </a:p>
          <a:p>
            <a:pPr algn="l"/>
            <a:endParaRPr lang="en-US" sz="4000" dirty="0">
              <a:solidFill>
                <a:schemeClr val="bg2"/>
              </a:solidFill>
              <a:latin typeface="+mj-lt"/>
            </a:endParaRPr>
          </a:p>
          <a:p>
            <a:pPr algn="l"/>
            <a:r>
              <a:rPr lang="en-US" sz="4000" dirty="0">
                <a:solidFill>
                  <a:schemeClr val="bg2"/>
                </a:solidFill>
                <a:latin typeface="+mj-lt"/>
              </a:rPr>
              <a:t>Matt: </a:t>
            </a:r>
            <a:r>
              <a:rPr lang="en-US" sz="4000" dirty="0" err="1">
                <a:solidFill>
                  <a:schemeClr val="bg2"/>
                </a:solidFill>
                <a:latin typeface="+mj-lt"/>
              </a:rPr>
              <a:t>sqlatspeed.com</a:t>
            </a:r>
            <a:endParaRPr lang="en-US" sz="4000" dirty="0">
              <a:solidFill>
                <a:schemeClr val="bg2"/>
              </a:solidFill>
              <a:latin typeface="+mj-lt"/>
            </a:endParaRPr>
          </a:p>
          <a:p>
            <a:r>
              <a:rPr lang="en-US" sz="4000" dirty="0">
                <a:solidFill>
                  <a:schemeClr val="bg2"/>
                </a:solidFill>
                <a:latin typeface="+mj-lt"/>
              </a:rPr>
              <a:t>		</a:t>
            </a:r>
            <a:r>
              <a:rPr lang="en-US" sz="4000" dirty="0" err="1">
                <a:solidFill>
                  <a:schemeClr val="bg2">
                    <a:lumMod val="75000"/>
                    <a:lumOff val="25000"/>
                  </a:schemeClr>
                </a:solidFill>
                <a:latin typeface="+mj-lt"/>
              </a:rPr>
              <a:t>m</a:t>
            </a:r>
            <a:r>
              <a:rPr lang="en-US" sz="4000" dirty="0" err="1">
                <a:solidFill>
                  <a:schemeClr val="bg2">
                    <a:lumMod val="75000"/>
                    <a:lumOff val="25000"/>
                  </a:schemeClr>
                </a:solidFill>
                <a:latin typeface="+mj-lt"/>
                <a:hlinkClick r:id="rId3">
                  <a:extLst>
                    <a:ext uri="{A12FA001-AC4F-418D-AE19-62706E023703}">
                      <ahyp:hlinkClr xmlns:ahyp="http://schemas.microsoft.com/office/drawing/2018/hyperlinkcolor" val="tx"/>
                    </a:ext>
                  </a:extLst>
                </a:hlinkClick>
              </a:rPr>
              <a:t>att@sqlatspeed.com</a:t>
            </a:r>
            <a:endParaRPr lang="en-US" sz="4000" dirty="0">
              <a:solidFill>
                <a:schemeClr val="bg2">
                  <a:lumMod val="75000"/>
                  <a:lumOff val="25000"/>
                </a:schemeClr>
              </a:solidFill>
              <a:latin typeface="+mj-lt"/>
            </a:endParaRPr>
          </a:p>
          <a:p>
            <a:pPr algn="l"/>
            <a:r>
              <a:rPr lang="en-US" sz="4000" dirty="0">
                <a:solidFill>
                  <a:schemeClr val="bg2"/>
                </a:solidFill>
                <a:latin typeface="+mj-lt"/>
              </a:rPr>
              <a:t>			@</a:t>
            </a:r>
            <a:r>
              <a:rPr lang="en-US" sz="4000" dirty="0" err="1">
                <a:solidFill>
                  <a:schemeClr val="bg2"/>
                </a:solidFill>
                <a:latin typeface="+mj-lt"/>
              </a:rPr>
              <a:t>sqlatspeed</a:t>
            </a:r>
            <a:endParaRPr lang="en-US" sz="4000" dirty="0">
              <a:solidFill>
                <a:schemeClr val="bg2"/>
              </a:solidFill>
              <a:latin typeface="+mj-lt"/>
            </a:endParaRPr>
          </a:p>
        </p:txBody>
      </p:sp>
    </p:spTree>
    <p:extLst>
      <p:ext uri="{BB962C8B-B14F-4D97-AF65-F5344CB8AC3E}">
        <p14:creationId xmlns:p14="http://schemas.microsoft.com/office/powerpoint/2010/main" val="1175756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p:txBody>
          <a:bodyPr>
            <a:normAutofit fontScale="90000"/>
          </a:bodyPr>
          <a:lstStyle/>
          <a:p>
            <a:r>
              <a:rPr lang="en-US" dirty="0"/>
              <a:t>Joey D’Antoni</a:t>
            </a:r>
          </a:p>
        </p:txBody>
      </p:sp>
      <p:sp>
        <p:nvSpPr>
          <p:cNvPr id="45" name="Text Placeholder 44"/>
          <p:cNvSpPr>
            <a:spLocks noGrp="1"/>
          </p:cNvSpPr>
          <p:nvPr>
            <p:ph type="body" sz="quarter" idx="10"/>
          </p:nvPr>
        </p:nvSpPr>
        <p:spPr>
          <a:xfrm>
            <a:off x="164496" y="4128912"/>
            <a:ext cx="6928152" cy="540913"/>
          </a:xfrm>
        </p:spPr>
        <p:txBody>
          <a:bodyPr>
            <a:normAutofit fontScale="85000" lnSpcReduction="10000"/>
          </a:bodyPr>
          <a:lstStyle/>
          <a:p>
            <a:r>
              <a:rPr lang="en-US" sz="2400" dirty="0"/>
              <a:t>Principal Consultant, Denny Cherry and Associates Consulting</a:t>
            </a:r>
          </a:p>
        </p:txBody>
      </p:sp>
      <p:pic>
        <p:nvPicPr>
          <p:cNvPr id="2" name="Picture Placeholder 1"/>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869" b="2869"/>
          <a:stretch>
            <a:fillRect/>
          </a:stretch>
        </p:blipFill>
        <p:spPr/>
      </p:pic>
      <p:sp>
        <p:nvSpPr>
          <p:cNvPr id="152" name="Text Placeholder 151"/>
          <p:cNvSpPr>
            <a:spLocks noGrp="1"/>
          </p:cNvSpPr>
          <p:nvPr>
            <p:ph type="body" sz="quarter" idx="13"/>
          </p:nvPr>
        </p:nvSpPr>
        <p:spPr>
          <a:xfrm>
            <a:off x="8039947" y="2141903"/>
            <a:ext cx="3778527" cy="792684"/>
          </a:xfrm>
        </p:spPr>
        <p:txBody>
          <a:bodyPr/>
          <a:lstStyle/>
          <a:p>
            <a:r>
              <a:rPr lang="en-US" dirty="0"/>
              <a:t>MCSE, MCT, Data Platform and Analytics, 20 years of experience with SQL Server.</a:t>
            </a:r>
          </a:p>
        </p:txBody>
      </p:sp>
      <p:sp>
        <p:nvSpPr>
          <p:cNvPr id="153" name="Text Placeholder 152"/>
          <p:cNvSpPr>
            <a:spLocks noGrp="1"/>
          </p:cNvSpPr>
          <p:nvPr>
            <p:ph type="body" sz="quarter" idx="14"/>
          </p:nvPr>
        </p:nvSpPr>
        <p:spPr/>
        <p:txBody>
          <a:bodyPr>
            <a:normAutofit/>
          </a:bodyPr>
          <a:lstStyle/>
          <a:p>
            <a:r>
              <a:rPr lang="en-US" dirty="0"/>
              <a:t>MICROSOFT MVP</a:t>
            </a:r>
          </a:p>
        </p:txBody>
      </p:sp>
      <p:sp>
        <p:nvSpPr>
          <p:cNvPr id="154" name="Text Placeholder 153"/>
          <p:cNvSpPr>
            <a:spLocks noGrp="1"/>
          </p:cNvSpPr>
          <p:nvPr>
            <p:ph type="body" sz="quarter" idx="15"/>
          </p:nvPr>
        </p:nvSpPr>
        <p:spPr/>
        <p:txBody>
          <a:bodyPr/>
          <a:lstStyle/>
          <a:p>
            <a:r>
              <a:rPr lang="en-US" dirty="0"/>
              <a:t>Data Platform MVP, 2013-current. VMWare </a:t>
            </a:r>
            <a:r>
              <a:rPr lang="en-US" dirty="0" err="1"/>
              <a:t>vExpert</a:t>
            </a:r>
            <a:r>
              <a:rPr lang="en-US" dirty="0"/>
              <a:t> </a:t>
            </a:r>
          </a:p>
        </p:txBody>
      </p:sp>
      <p:sp>
        <p:nvSpPr>
          <p:cNvPr id="155" name="Text Placeholder 154"/>
          <p:cNvSpPr>
            <a:spLocks noGrp="1"/>
          </p:cNvSpPr>
          <p:nvPr>
            <p:ph type="body" sz="quarter" idx="16"/>
          </p:nvPr>
        </p:nvSpPr>
        <p:spPr/>
        <p:txBody>
          <a:bodyPr>
            <a:normAutofit fontScale="85000" lnSpcReduction="10000"/>
          </a:bodyPr>
          <a:lstStyle/>
          <a:p>
            <a:r>
              <a:rPr lang="en-US" dirty="0"/>
              <a:t>AUTHOR INTRODUCING SQL SERVER 2016</a:t>
            </a:r>
          </a:p>
        </p:txBody>
      </p:sp>
      <p:sp>
        <p:nvSpPr>
          <p:cNvPr id="156" name="Text Placeholder 155"/>
          <p:cNvSpPr>
            <a:spLocks noGrp="1"/>
          </p:cNvSpPr>
          <p:nvPr>
            <p:ph type="body" sz="quarter" idx="17"/>
          </p:nvPr>
        </p:nvSpPr>
        <p:spPr>
          <a:xfrm>
            <a:off x="8039946" y="5027319"/>
            <a:ext cx="3778527" cy="792684"/>
          </a:xfrm>
        </p:spPr>
        <p:txBody>
          <a:bodyPr/>
          <a:lstStyle/>
          <a:p>
            <a:r>
              <a:rPr lang="en-US" dirty="0"/>
              <a:t>Among other white papers and articles on SQL Sever, Azure SQL Database, and other topics. </a:t>
            </a:r>
          </a:p>
        </p:txBody>
      </p:sp>
      <p:sp>
        <p:nvSpPr>
          <p:cNvPr id="157" name="Text Placeholder 156"/>
          <p:cNvSpPr>
            <a:spLocks noGrp="1"/>
          </p:cNvSpPr>
          <p:nvPr>
            <p:ph type="body" sz="quarter" idx="18"/>
          </p:nvPr>
        </p:nvSpPr>
        <p:spPr>
          <a:xfrm>
            <a:off x="1267842" y="5181601"/>
            <a:ext cx="1433188" cy="349251"/>
          </a:xfrm>
        </p:spPr>
        <p:txBody>
          <a:bodyPr>
            <a:normAutofit fontScale="85000" lnSpcReduction="10000"/>
          </a:bodyPr>
          <a:lstStyle/>
          <a:p>
            <a:r>
              <a:rPr lang="en-US" dirty="0"/>
              <a:t>/</a:t>
            </a:r>
            <a:r>
              <a:rPr lang="en-US" dirty="0" err="1"/>
              <a:t>josephdantoni</a:t>
            </a:r>
            <a:endParaRPr lang="en-US" dirty="0"/>
          </a:p>
        </p:txBody>
      </p:sp>
      <p:sp>
        <p:nvSpPr>
          <p:cNvPr id="158" name="Text Placeholder 157"/>
          <p:cNvSpPr>
            <a:spLocks noGrp="1"/>
          </p:cNvSpPr>
          <p:nvPr>
            <p:ph type="body" sz="quarter" idx="19"/>
          </p:nvPr>
        </p:nvSpPr>
        <p:spPr/>
        <p:txBody>
          <a:bodyPr/>
          <a:lstStyle/>
          <a:p>
            <a:r>
              <a:rPr lang="en-US" dirty="0"/>
              <a:t>@</a:t>
            </a:r>
            <a:r>
              <a:rPr lang="en-US" dirty="0" err="1"/>
              <a:t>jdanton</a:t>
            </a:r>
            <a:endParaRPr lang="en-US" dirty="0"/>
          </a:p>
        </p:txBody>
      </p:sp>
      <p:sp>
        <p:nvSpPr>
          <p:cNvPr id="159" name="Text Placeholder 158"/>
          <p:cNvSpPr>
            <a:spLocks noGrp="1"/>
          </p:cNvSpPr>
          <p:nvPr>
            <p:ph type="body" sz="quarter" idx="20"/>
          </p:nvPr>
        </p:nvSpPr>
        <p:spPr/>
        <p:txBody>
          <a:bodyPr>
            <a:normAutofit fontScale="85000" lnSpcReduction="10000"/>
          </a:bodyPr>
          <a:lstStyle/>
          <a:p>
            <a:r>
              <a:rPr lang="en-US" dirty="0" err="1"/>
              <a:t>joeydantoni</a:t>
            </a:r>
            <a:endParaRPr lang="en-US" dirty="0"/>
          </a:p>
        </p:txBody>
      </p:sp>
      <p:grpSp>
        <p:nvGrpSpPr>
          <p:cNvPr id="88" name="Group 87"/>
          <p:cNvGrpSpPr/>
          <p:nvPr/>
        </p:nvGrpSpPr>
        <p:grpSpPr>
          <a:xfrm>
            <a:off x="4923276" y="5201160"/>
            <a:ext cx="306133" cy="306133"/>
            <a:chOff x="6351804" y="5146675"/>
            <a:chExt cx="353832" cy="353832"/>
          </a:xfrm>
        </p:grpSpPr>
        <p:sp>
          <p:nvSpPr>
            <p:cNvPr id="89" name="Freeform 79"/>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chemeClr val="bg2">
                <a:lumMod val="50000"/>
              </a:schemeClr>
            </a:solidFill>
            <a:ln>
              <a:noFill/>
            </a:ln>
          </p:spPr>
          <p: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srgbClr val="101820"/>
                </a:solidFill>
                <a:effectLst/>
                <a:uLnTx/>
                <a:uFillTx/>
                <a:latin typeface="Segoe UI"/>
                <a:ea typeface="+mn-ea"/>
                <a:cs typeface="+mn-cs"/>
              </a:endParaRPr>
            </a:p>
          </p:txBody>
        </p:sp>
        <p:sp>
          <p:nvSpPr>
            <p:cNvPr id="90" name="Rounded Rectangle 89"/>
            <p:cNvSpPr/>
            <p:nvPr/>
          </p:nvSpPr>
          <p:spPr>
            <a:xfrm>
              <a:off x="635180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558B1"/>
                </a:solidFill>
                <a:effectLst/>
                <a:uLnTx/>
                <a:uFillTx/>
                <a:latin typeface="Segoe UI"/>
                <a:ea typeface="+mn-ea"/>
                <a:cs typeface="+mn-cs"/>
              </a:endParaRPr>
            </a:p>
          </p:txBody>
        </p:sp>
      </p:grpSp>
      <p:grpSp>
        <p:nvGrpSpPr>
          <p:cNvPr id="91" name="Group 90"/>
          <p:cNvGrpSpPr/>
          <p:nvPr/>
        </p:nvGrpSpPr>
        <p:grpSpPr>
          <a:xfrm>
            <a:off x="2886599" y="5201160"/>
            <a:ext cx="306133" cy="306133"/>
            <a:chOff x="5748554" y="5146675"/>
            <a:chExt cx="353832" cy="353832"/>
          </a:xfrm>
        </p:grpSpPr>
        <p:sp>
          <p:nvSpPr>
            <p:cNvPr id="92" name="Freeform 383"/>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01820"/>
                </a:solidFill>
                <a:effectLst/>
                <a:uLnTx/>
                <a:uFillTx/>
                <a:latin typeface="Segoe UI"/>
                <a:ea typeface="+mn-ea"/>
                <a:cs typeface="+mn-cs"/>
              </a:endParaRPr>
            </a:p>
          </p:txBody>
        </p:sp>
        <p:sp>
          <p:nvSpPr>
            <p:cNvPr id="93" name="Rounded Rectangle 92"/>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558B1"/>
                </a:solidFill>
                <a:effectLst/>
                <a:uLnTx/>
                <a:uFillTx/>
                <a:latin typeface="Segoe UI"/>
                <a:ea typeface="+mn-ea"/>
                <a:cs typeface="+mn-cs"/>
              </a:endParaRPr>
            </a:p>
          </p:txBody>
        </p:sp>
      </p:grpSp>
      <p:grpSp>
        <p:nvGrpSpPr>
          <p:cNvPr id="94" name="Group 93"/>
          <p:cNvGrpSpPr/>
          <p:nvPr/>
        </p:nvGrpSpPr>
        <p:grpSpPr>
          <a:xfrm>
            <a:off x="994611" y="5201160"/>
            <a:ext cx="306133" cy="306133"/>
            <a:chOff x="3348740" y="4138863"/>
            <a:chExt cx="229600" cy="229600"/>
          </a:xfrm>
        </p:grpSpPr>
        <p:sp>
          <p:nvSpPr>
            <p:cNvPr id="95" name="Rounded Rectangle 94"/>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558B1"/>
                </a:solidFill>
                <a:effectLst/>
                <a:uLnTx/>
                <a:uFillTx/>
                <a:latin typeface="Segoe UI"/>
                <a:ea typeface="+mn-ea"/>
                <a:cs typeface="+mn-cs"/>
              </a:endParaRPr>
            </a:p>
          </p:txBody>
        </p:sp>
        <p:grpSp>
          <p:nvGrpSpPr>
            <p:cNvPr id="96" name="Group 1216"/>
            <p:cNvGrpSpPr>
              <a:grpSpLocks/>
            </p:cNvGrpSpPr>
            <p:nvPr/>
          </p:nvGrpSpPr>
          <p:grpSpPr bwMode="auto">
            <a:xfrm>
              <a:off x="3416337" y="4197351"/>
              <a:ext cx="101582" cy="101580"/>
              <a:chOff x="8400256" y="3573016"/>
              <a:chExt cx="423863" cy="422275"/>
            </a:xfrm>
            <a:solidFill>
              <a:schemeClr val="tx1"/>
            </a:solidFill>
          </p:grpSpPr>
          <p:sp>
            <p:nvSpPr>
              <p:cNvPr id="97"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lang="en-AU" altLang="x-none" sz="2400" b="0" i="0" u="none" strike="noStrike" kern="1200" cap="none" spc="0" normalizeH="0" baseline="0" noProof="0">
                  <a:ln>
                    <a:noFill/>
                  </a:ln>
                  <a:solidFill>
                    <a:srgbClr val="101820"/>
                  </a:solidFill>
                  <a:effectLst/>
                  <a:uLnTx/>
                  <a:uFillTx/>
                  <a:latin typeface="Open Sans" charset="0"/>
                  <a:ea typeface="+mn-ea"/>
                  <a:cs typeface="+mn-cs"/>
                </a:endParaRPr>
              </a:p>
            </p:txBody>
          </p:sp>
          <p:sp>
            <p:nvSpPr>
              <p:cNvPr id="98"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lang="en-AU" altLang="x-none" sz="2400" b="0" i="0" u="none" strike="noStrike" kern="1200" cap="none" spc="0" normalizeH="0" baseline="0" noProof="0">
                  <a:ln>
                    <a:noFill/>
                  </a:ln>
                  <a:solidFill>
                    <a:srgbClr val="101820"/>
                  </a:solidFill>
                  <a:effectLst/>
                  <a:uLnTx/>
                  <a:uFillTx/>
                  <a:latin typeface="Open Sans" charset="0"/>
                  <a:ea typeface="+mn-ea"/>
                  <a:cs typeface="+mn-cs"/>
                </a:endParaRPr>
              </a:p>
            </p:txBody>
          </p:sp>
          <p:sp>
            <p:nvSpPr>
              <p:cNvPr id="99"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01820"/>
                  </a:solidFill>
                  <a:effectLst/>
                  <a:uLnTx/>
                  <a:uFillTx/>
                  <a:latin typeface="Segoe UI"/>
                  <a:ea typeface="+mn-ea"/>
                  <a:cs typeface="+mn-cs"/>
                </a:endParaRPr>
              </a:p>
            </p:txBody>
          </p:sp>
        </p:grpSp>
      </p:grpSp>
      <p:pic>
        <p:nvPicPr>
          <p:cNvPr id="1026" name="Picture 2">
            <a:extLst>
              <a:ext uri="{FF2B5EF4-FFF2-40B4-BE49-F238E27FC236}">
                <a16:creationId xmlns:a16="http://schemas.microsoft.com/office/drawing/2014/main" id="{0FA63FCB-DC86-7944-966D-055F011F2F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8215" y="-2082"/>
            <a:ext cx="2027167" cy="20271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No photo description available.">
            <a:extLst>
              <a:ext uri="{FF2B5EF4-FFF2-40B4-BE49-F238E27FC236}">
                <a16:creationId xmlns:a16="http://schemas.microsoft.com/office/drawing/2014/main" id="{9AD29967-8DA8-56BB-285B-269B0EF4AB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7304" y="202303"/>
            <a:ext cx="2718587" cy="2142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501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w I Made the Holy Grail from Indiana Jones and the Last Crusade - YouTube">
            <a:extLst>
              <a:ext uri="{FF2B5EF4-FFF2-40B4-BE49-F238E27FC236}">
                <a16:creationId xmlns:a16="http://schemas.microsoft.com/office/drawing/2014/main" id="{51D9DACD-7C07-8A02-44FD-E9D45121B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71EB0AB-1317-5148-3919-CA31182A2D38}"/>
              </a:ext>
            </a:extLst>
          </p:cNvPr>
          <p:cNvSpPr txBox="1"/>
          <p:nvPr/>
        </p:nvSpPr>
        <p:spPr>
          <a:xfrm>
            <a:off x="4354286" y="4281714"/>
            <a:ext cx="2815771" cy="1323439"/>
          </a:xfrm>
          <a:prstGeom prst="rect">
            <a:avLst/>
          </a:prstGeom>
          <a:noFill/>
        </p:spPr>
        <p:txBody>
          <a:bodyPr wrap="square" rtlCol="0">
            <a:spAutoFit/>
          </a:bodyPr>
          <a:lstStyle/>
          <a:p>
            <a:pPr algn="l"/>
            <a:r>
              <a:rPr lang="en-US" sz="4000" dirty="0">
                <a:solidFill>
                  <a:schemeClr val="bg1"/>
                </a:solidFill>
                <a:latin typeface="+mj-lt"/>
              </a:rPr>
              <a:t>PAAS Services?</a:t>
            </a:r>
          </a:p>
        </p:txBody>
      </p:sp>
    </p:spTree>
    <p:extLst>
      <p:ext uri="{BB962C8B-B14F-4D97-AF65-F5344CB8AC3E}">
        <p14:creationId xmlns:p14="http://schemas.microsoft.com/office/powerpoint/2010/main" val="1863875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6BC9E-EA02-A371-2518-5818EC6A229F}"/>
              </a:ext>
            </a:extLst>
          </p:cNvPr>
          <p:cNvSpPr>
            <a:spLocks noGrp="1"/>
          </p:cNvSpPr>
          <p:nvPr>
            <p:ph type="title"/>
          </p:nvPr>
        </p:nvSpPr>
        <p:spPr/>
        <p:txBody>
          <a:bodyPr/>
          <a:lstStyle/>
          <a:p>
            <a:r>
              <a:rPr lang="en-US" dirty="0"/>
              <a:t>The Services We Are Talking About</a:t>
            </a:r>
          </a:p>
        </p:txBody>
      </p:sp>
      <p:sp>
        <p:nvSpPr>
          <p:cNvPr id="6" name="TextBox 5">
            <a:extLst>
              <a:ext uri="{FF2B5EF4-FFF2-40B4-BE49-F238E27FC236}">
                <a16:creationId xmlns:a16="http://schemas.microsoft.com/office/drawing/2014/main" id="{091895B9-9821-BF05-4542-635BD2FCB124}"/>
              </a:ext>
            </a:extLst>
          </p:cNvPr>
          <p:cNvSpPr txBox="1"/>
          <p:nvPr/>
        </p:nvSpPr>
        <p:spPr>
          <a:xfrm>
            <a:off x="290286" y="1117600"/>
            <a:ext cx="10711543" cy="3785652"/>
          </a:xfrm>
          <a:prstGeom prst="rect">
            <a:avLst/>
          </a:prstGeom>
          <a:noFill/>
        </p:spPr>
        <p:txBody>
          <a:bodyPr wrap="square" rtlCol="0">
            <a:spAutoFit/>
          </a:bodyPr>
          <a:lstStyle/>
          <a:p>
            <a:pPr algn="l"/>
            <a:r>
              <a:rPr lang="en-US" sz="4000" dirty="0">
                <a:solidFill>
                  <a:schemeClr val="bg2"/>
                </a:solidFill>
                <a:latin typeface="+mj-lt"/>
              </a:rPr>
              <a:t>Azure SQL DB</a:t>
            </a:r>
          </a:p>
          <a:p>
            <a:pPr algn="l"/>
            <a:r>
              <a:rPr lang="en-US" sz="4000" dirty="0">
                <a:solidFill>
                  <a:schemeClr val="bg2"/>
                </a:solidFill>
                <a:latin typeface="+mj-lt"/>
              </a:rPr>
              <a:t>Azure SQL Managed Instance</a:t>
            </a:r>
          </a:p>
          <a:p>
            <a:pPr algn="l"/>
            <a:r>
              <a:rPr lang="en-US" sz="4000" dirty="0">
                <a:solidFill>
                  <a:schemeClr val="bg2"/>
                </a:solidFill>
                <a:latin typeface="+mj-lt"/>
              </a:rPr>
              <a:t>Cosmos DB</a:t>
            </a:r>
          </a:p>
          <a:p>
            <a:pPr algn="l"/>
            <a:r>
              <a:rPr lang="en-US" sz="4000" dirty="0">
                <a:solidFill>
                  <a:schemeClr val="bg2"/>
                </a:solidFill>
                <a:latin typeface="+mj-lt"/>
              </a:rPr>
              <a:t>Amazon RDS</a:t>
            </a:r>
          </a:p>
          <a:p>
            <a:pPr algn="l"/>
            <a:r>
              <a:rPr lang="en-US" sz="4000" dirty="0">
                <a:solidFill>
                  <a:schemeClr val="bg2"/>
                </a:solidFill>
                <a:latin typeface="+mj-lt"/>
              </a:rPr>
              <a:t>Amazon Aurora (not much)</a:t>
            </a:r>
          </a:p>
          <a:p>
            <a:pPr algn="l"/>
            <a:endParaRPr lang="en-US" sz="4000" dirty="0">
              <a:solidFill>
                <a:schemeClr val="bg2"/>
              </a:solidFill>
              <a:latin typeface="+mj-lt"/>
            </a:endParaRPr>
          </a:p>
        </p:txBody>
      </p:sp>
    </p:spTree>
    <p:extLst>
      <p:ext uri="{BB962C8B-B14F-4D97-AF65-F5344CB8AC3E}">
        <p14:creationId xmlns:p14="http://schemas.microsoft.com/office/powerpoint/2010/main" val="1950117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61C959-FEA0-D46A-0989-9DB366647A44}"/>
              </a:ext>
            </a:extLst>
          </p:cNvPr>
          <p:cNvSpPr>
            <a:spLocks noGrp="1"/>
          </p:cNvSpPr>
          <p:nvPr>
            <p:ph type="body" sz="quarter" idx="10"/>
          </p:nvPr>
        </p:nvSpPr>
        <p:spPr/>
        <p:txBody>
          <a:bodyPr/>
          <a:lstStyle/>
          <a:p>
            <a:r>
              <a:rPr lang="en-US" sz="4400" dirty="0"/>
              <a:t>Value Proposition of PaaS</a:t>
            </a:r>
          </a:p>
        </p:txBody>
      </p:sp>
    </p:spTree>
    <p:extLst>
      <p:ext uri="{BB962C8B-B14F-4D97-AF65-F5344CB8AC3E}">
        <p14:creationId xmlns:p14="http://schemas.microsoft.com/office/powerpoint/2010/main" val="2566089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B5D6BC-A5DE-81BA-E31C-F6380DA56A19}"/>
              </a:ext>
            </a:extLst>
          </p:cNvPr>
          <p:cNvSpPr>
            <a:spLocks noGrp="1"/>
          </p:cNvSpPr>
          <p:nvPr>
            <p:ph type="title"/>
          </p:nvPr>
        </p:nvSpPr>
        <p:spPr/>
        <p:txBody>
          <a:bodyPr/>
          <a:lstStyle/>
          <a:p>
            <a:r>
              <a:rPr lang="en-US" dirty="0"/>
              <a:t>Speaking Generally</a:t>
            </a:r>
          </a:p>
        </p:txBody>
      </p:sp>
      <p:graphicFrame>
        <p:nvGraphicFramePr>
          <p:cNvPr id="7" name="Diagram 6">
            <a:extLst>
              <a:ext uri="{FF2B5EF4-FFF2-40B4-BE49-F238E27FC236}">
                <a16:creationId xmlns:a16="http://schemas.microsoft.com/office/drawing/2014/main" id="{DF7DCE6F-7E3B-5060-F30F-063DD63D3BE2}"/>
              </a:ext>
            </a:extLst>
          </p:cNvPr>
          <p:cNvGraphicFramePr/>
          <p:nvPr>
            <p:extLst>
              <p:ext uri="{D42A27DB-BD31-4B8C-83A1-F6EECF244321}">
                <p14:modId xmlns:p14="http://schemas.microsoft.com/office/powerpoint/2010/main" val="819999995"/>
              </p:ext>
            </p:extLst>
          </p:nvPr>
        </p:nvGraphicFramePr>
        <p:xfrm>
          <a:off x="631825" y="1235075"/>
          <a:ext cx="11441113" cy="5416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4199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1CC48-EAD8-9798-418B-719184B01E20}"/>
              </a:ext>
            </a:extLst>
          </p:cNvPr>
          <p:cNvSpPr>
            <a:spLocks noGrp="1"/>
          </p:cNvSpPr>
          <p:nvPr>
            <p:ph type="title"/>
          </p:nvPr>
        </p:nvSpPr>
        <p:spPr/>
        <p:txBody>
          <a:bodyPr/>
          <a:lstStyle/>
          <a:p>
            <a:r>
              <a:rPr lang="en-US" dirty="0"/>
              <a:t>No Installations</a:t>
            </a:r>
          </a:p>
        </p:txBody>
      </p:sp>
      <p:sp>
        <p:nvSpPr>
          <p:cNvPr id="3" name="TextBox 2">
            <a:extLst>
              <a:ext uri="{FF2B5EF4-FFF2-40B4-BE49-F238E27FC236}">
                <a16:creationId xmlns:a16="http://schemas.microsoft.com/office/drawing/2014/main" id="{BD26C0CC-3E37-5689-F753-58E8EC5AF5B4}"/>
              </a:ext>
            </a:extLst>
          </p:cNvPr>
          <p:cNvSpPr txBox="1"/>
          <p:nvPr/>
        </p:nvSpPr>
        <p:spPr>
          <a:xfrm>
            <a:off x="290286" y="1306286"/>
            <a:ext cx="11393714" cy="5016758"/>
          </a:xfrm>
          <a:prstGeom prst="rect">
            <a:avLst/>
          </a:prstGeom>
          <a:noFill/>
        </p:spPr>
        <p:txBody>
          <a:bodyPr wrap="square" rtlCol="0">
            <a:spAutoFit/>
          </a:bodyPr>
          <a:lstStyle/>
          <a:p>
            <a:pPr algn="l"/>
            <a:r>
              <a:rPr lang="en-US" sz="4000" dirty="0">
                <a:solidFill>
                  <a:schemeClr val="bg2"/>
                </a:solidFill>
                <a:latin typeface="+mj-lt"/>
              </a:rPr>
              <a:t>In theory, this means you can deploy as needed and delete as needed*</a:t>
            </a:r>
          </a:p>
          <a:p>
            <a:pPr algn="l"/>
            <a:endParaRPr lang="en-US" sz="4000" dirty="0">
              <a:solidFill>
                <a:schemeClr val="bg2"/>
              </a:solidFill>
              <a:latin typeface="+mj-lt"/>
            </a:endParaRPr>
          </a:p>
          <a:p>
            <a:pPr algn="l"/>
            <a:r>
              <a:rPr lang="en-US" sz="4000" dirty="0">
                <a:solidFill>
                  <a:schemeClr val="bg2"/>
                </a:solidFill>
                <a:latin typeface="+mj-lt"/>
              </a:rPr>
              <a:t>Don’t have to worry about grabbing the latest version of software</a:t>
            </a:r>
          </a:p>
          <a:p>
            <a:pPr algn="l"/>
            <a:endParaRPr lang="en-US" sz="4000" dirty="0">
              <a:solidFill>
                <a:schemeClr val="bg2"/>
              </a:solidFill>
              <a:latin typeface="+mj-lt"/>
            </a:endParaRPr>
          </a:p>
          <a:p>
            <a:pPr algn="l"/>
            <a:r>
              <a:rPr lang="en-US" sz="4000" dirty="0">
                <a:solidFill>
                  <a:schemeClr val="bg2"/>
                </a:solidFill>
                <a:latin typeface="+mj-lt"/>
              </a:rPr>
              <a:t>This benefit is somewhat limited given how good SQL Server on Azure VM is now.</a:t>
            </a:r>
          </a:p>
        </p:txBody>
      </p:sp>
      <p:sp>
        <p:nvSpPr>
          <p:cNvPr id="4" name="TextBox 3">
            <a:extLst>
              <a:ext uri="{FF2B5EF4-FFF2-40B4-BE49-F238E27FC236}">
                <a16:creationId xmlns:a16="http://schemas.microsoft.com/office/drawing/2014/main" id="{D72B3822-47BE-688A-FA93-5194207DA235}"/>
              </a:ext>
            </a:extLst>
          </p:cNvPr>
          <p:cNvSpPr txBox="1"/>
          <p:nvPr/>
        </p:nvSpPr>
        <p:spPr>
          <a:xfrm>
            <a:off x="6836228" y="6581001"/>
            <a:ext cx="5602515" cy="276999"/>
          </a:xfrm>
          <a:prstGeom prst="rect">
            <a:avLst/>
          </a:prstGeom>
          <a:noFill/>
        </p:spPr>
        <p:txBody>
          <a:bodyPr wrap="square" rtlCol="0">
            <a:spAutoFit/>
          </a:bodyPr>
          <a:lstStyle/>
          <a:p>
            <a:pPr algn="l"/>
            <a:r>
              <a:rPr lang="en-US" sz="1200" dirty="0">
                <a:solidFill>
                  <a:schemeClr val="bg2"/>
                </a:solidFill>
                <a:latin typeface="+mj-lt"/>
              </a:rPr>
              <a:t>*Both MI and RDS take *hours* to deploy</a:t>
            </a:r>
          </a:p>
        </p:txBody>
      </p:sp>
    </p:spTree>
    <p:extLst>
      <p:ext uri="{BB962C8B-B14F-4D97-AF65-F5344CB8AC3E}">
        <p14:creationId xmlns:p14="http://schemas.microsoft.com/office/powerpoint/2010/main" val="2355656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itle 3">
            <a:extLst>
              <a:ext uri="{FF2B5EF4-FFF2-40B4-BE49-F238E27FC236}">
                <a16:creationId xmlns:a16="http://schemas.microsoft.com/office/drawing/2014/main" id="{208E2EF7-5779-6631-FB8D-383C3D2DCEBC}"/>
              </a:ext>
            </a:extLst>
          </p:cNvPr>
          <p:cNvSpPr>
            <a:spLocks noGrp="1"/>
          </p:cNvSpPr>
          <p:nvPr>
            <p:ph type="title"/>
          </p:nvPr>
        </p:nvSpPr>
        <p:spPr>
          <a:xfrm>
            <a:off x="838200" y="668377"/>
            <a:ext cx="10515600" cy="1325563"/>
          </a:xfrm>
        </p:spPr>
        <p:txBody>
          <a:bodyPr>
            <a:normAutofit/>
          </a:bodyPr>
          <a:lstStyle/>
          <a:p>
            <a:r>
              <a:rPr lang="en-US" dirty="0"/>
              <a:t>What is the Value Proposition of the Cloud?</a:t>
            </a:r>
          </a:p>
        </p:txBody>
      </p:sp>
      <p:sp>
        <p:nvSpPr>
          <p:cNvPr id="5" name="Content Placeholder 4">
            <a:extLst>
              <a:ext uri="{FF2B5EF4-FFF2-40B4-BE49-F238E27FC236}">
                <a16:creationId xmlns:a16="http://schemas.microsoft.com/office/drawing/2014/main" id="{5A1B848C-1B17-A9FD-63AC-DA14FD7B21E2}"/>
              </a:ext>
            </a:extLst>
          </p:cNvPr>
          <p:cNvSpPr>
            <a:spLocks noGrp="1"/>
          </p:cNvSpPr>
          <p:nvPr>
            <p:ph sz="half" idx="1"/>
          </p:nvPr>
        </p:nvSpPr>
        <p:spPr>
          <a:xfrm>
            <a:off x="838200" y="2177456"/>
            <a:ext cx="5097780" cy="3795748"/>
          </a:xfrm>
        </p:spPr>
        <p:txBody>
          <a:bodyPr>
            <a:normAutofit/>
          </a:bodyPr>
          <a:lstStyle/>
          <a:p>
            <a:r>
              <a:rPr lang="en-US" sz="2400"/>
              <a:t>IaaS</a:t>
            </a:r>
          </a:p>
          <a:p>
            <a:pPr lvl="1"/>
            <a:r>
              <a:rPr lang="en-US" dirty="0"/>
              <a:t>Nearly infinite compute and storage</a:t>
            </a:r>
          </a:p>
          <a:p>
            <a:pPr lvl="1"/>
            <a:r>
              <a:rPr lang="en-US" dirty="0"/>
              <a:t>High availability—typically uptimes are higher than on-premises</a:t>
            </a:r>
          </a:p>
          <a:p>
            <a:pPr lvl="1"/>
            <a:r>
              <a:rPr lang="en-US" dirty="0"/>
              <a:t>Virtual networking—which helps drives automation</a:t>
            </a:r>
          </a:p>
        </p:txBody>
      </p:sp>
      <p:sp>
        <p:nvSpPr>
          <p:cNvPr id="6" name="Content Placeholder 5">
            <a:extLst>
              <a:ext uri="{FF2B5EF4-FFF2-40B4-BE49-F238E27FC236}">
                <a16:creationId xmlns:a16="http://schemas.microsoft.com/office/drawing/2014/main" id="{5E832487-6E02-DF50-3D84-53E307D5A789}"/>
              </a:ext>
            </a:extLst>
          </p:cNvPr>
          <p:cNvSpPr>
            <a:spLocks noGrp="1"/>
          </p:cNvSpPr>
          <p:nvPr>
            <p:ph sz="half" idx="2"/>
          </p:nvPr>
        </p:nvSpPr>
        <p:spPr>
          <a:xfrm>
            <a:off x="6256020" y="2177456"/>
            <a:ext cx="5097780" cy="3795748"/>
          </a:xfrm>
        </p:spPr>
        <p:txBody>
          <a:bodyPr>
            <a:normAutofit/>
          </a:bodyPr>
          <a:lstStyle/>
          <a:p>
            <a:r>
              <a:rPr lang="en-US" sz="1900" dirty="0"/>
              <a:t>PaaS</a:t>
            </a:r>
          </a:p>
          <a:p>
            <a:pPr lvl="1"/>
            <a:r>
              <a:rPr lang="en-US" sz="1900" dirty="0"/>
              <a:t>This varies much by each service</a:t>
            </a:r>
          </a:p>
          <a:p>
            <a:pPr lvl="1"/>
            <a:r>
              <a:rPr lang="en-US" sz="1900" dirty="0"/>
              <a:t>However, these are the common architectural tenets</a:t>
            </a:r>
          </a:p>
          <a:p>
            <a:pPr lvl="2"/>
            <a:r>
              <a:rPr lang="en-US" sz="1900" dirty="0"/>
              <a:t>Built-in service level HA</a:t>
            </a:r>
          </a:p>
          <a:p>
            <a:pPr lvl="2"/>
            <a:r>
              <a:rPr lang="en-US" sz="1900" dirty="0"/>
              <a:t>Platform driven backups</a:t>
            </a:r>
          </a:p>
          <a:p>
            <a:pPr lvl="2"/>
            <a:r>
              <a:rPr lang="en-US" sz="1900" dirty="0"/>
              <a:t>Automated patching </a:t>
            </a:r>
          </a:p>
          <a:p>
            <a:pPr lvl="2"/>
            <a:r>
              <a:rPr lang="en-US" sz="1900" dirty="0"/>
              <a:t>Evergreen software</a:t>
            </a:r>
          </a:p>
          <a:p>
            <a:pPr lvl="1"/>
            <a:r>
              <a:rPr lang="en-US" sz="1900" dirty="0"/>
              <a:t>DR is usually available, but at additional costs</a:t>
            </a:r>
          </a:p>
          <a:p>
            <a:pPr lvl="1"/>
            <a:r>
              <a:rPr lang="en-US" sz="1900" dirty="0"/>
              <a:t>It is important to understand the nuances of each service</a:t>
            </a:r>
          </a:p>
        </p:txBody>
      </p:sp>
    </p:spTree>
    <p:extLst>
      <p:ext uri="{BB962C8B-B14F-4D97-AF65-F5344CB8AC3E}">
        <p14:creationId xmlns:p14="http://schemas.microsoft.com/office/powerpoint/2010/main" val="3205058187"/>
      </p:ext>
    </p:extLst>
  </p:cSld>
  <p:clrMapOvr>
    <a:masterClrMapping/>
  </p:clrMapOvr>
</p:sld>
</file>

<file path=ppt/theme/theme1.xml><?xml version="1.0" encoding="utf-8"?>
<a:theme xmlns:a="http://schemas.openxmlformats.org/drawingml/2006/main" name="1_TITLE and THANK YOU">
  <a:themeElements>
    <a:clrScheme name="DCAC Colors 1">
      <a:dk1>
        <a:srgbClr val="000000"/>
      </a:dk1>
      <a:lt1>
        <a:srgbClr val="FFFFFF"/>
      </a:lt1>
      <a:dk2>
        <a:srgbClr val="225190"/>
      </a:dk2>
      <a:lt2>
        <a:srgbClr val="132E51"/>
      </a:lt2>
      <a:accent1>
        <a:srgbClr val="2081C3"/>
      </a:accent1>
      <a:accent2>
        <a:srgbClr val="06A0C3"/>
      </a:accent2>
      <a:accent3>
        <a:srgbClr val="1CA69A"/>
      </a:accent3>
      <a:accent4>
        <a:srgbClr val="632F79"/>
      </a:accent4>
      <a:accent5>
        <a:srgbClr val="B13353"/>
      </a:accent5>
      <a:accent6>
        <a:srgbClr val="AE9D70"/>
      </a:accent6>
      <a:hlink>
        <a:srgbClr val="3D35FF"/>
      </a:hlink>
      <a:folHlink>
        <a:srgbClr val="3199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r">
          <a:defRPr sz="5000" b="1" i="0" dirty="0" smtClean="0">
            <a:solidFill>
              <a:schemeClr val="tx1">
                <a:lumMod val="85000"/>
                <a:lumOff val="15000"/>
              </a:schemeClr>
            </a:solidFill>
            <a:latin typeface="Source Sans Pro Semibold" panose="020B0503030403020204" pitchFamily="34" charset="0"/>
            <a:ea typeface="Source Sans Pro Semibold" panose="020B0503030403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ENERAL">
  <a:themeElements>
    <a:clrScheme name="DCAC Colors 1">
      <a:dk1>
        <a:srgbClr val="000000"/>
      </a:dk1>
      <a:lt1>
        <a:srgbClr val="FFFFFF"/>
      </a:lt1>
      <a:dk2>
        <a:srgbClr val="225190"/>
      </a:dk2>
      <a:lt2>
        <a:srgbClr val="132E51"/>
      </a:lt2>
      <a:accent1>
        <a:srgbClr val="2081C3"/>
      </a:accent1>
      <a:accent2>
        <a:srgbClr val="06A0C3"/>
      </a:accent2>
      <a:accent3>
        <a:srgbClr val="1CA69A"/>
      </a:accent3>
      <a:accent4>
        <a:srgbClr val="632F79"/>
      </a:accent4>
      <a:accent5>
        <a:srgbClr val="B13353"/>
      </a:accent5>
      <a:accent6>
        <a:srgbClr val="AE9D70"/>
      </a:accent6>
      <a:hlink>
        <a:srgbClr val="3D35FF"/>
      </a:hlink>
      <a:folHlink>
        <a:srgbClr val="3199FF"/>
      </a:folHlink>
    </a:clrScheme>
    <a:fontScheme name="Custom 1">
      <a:majorFont>
        <a:latin typeface="Source Sans Pro Black"/>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4000" dirty="0" smtClean="0">
            <a:solidFill>
              <a:schemeClr val="bg2"/>
            </a:solidFill>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EMO">
  <a:themeElements>
    <a:clrScheme name="DCAC Colors 1">
      <a:dk1>
        <a:srgbClr val="000000"/>
      </a:dk1>
      <a:lt1>
        <a:srgbClr val="FFFFFF"/>
      </a:lt1>
      <a:dk2>
        <a:srgbClr val="225190"/>
      </a:dk2>
      <a:lt2>
        <a:srgbClr val="132E51"/>
      </a:lt2>
      <a:accent1>
        <a:srgbClr val="2081C3"/>
      </a:accent1>
      <a:accent2>
        <a:srgbClr val="06A0C3"/>
      </a:accent2>
      <a:accent3>
        <a:srgbClr val="1CA69A"/>
      </a:accent3>
      <a:accent4>
        <a:srgbClr val="632F79"/>
      </a:accent4>
      <a:accent5>
        <a:srgbClr val="B13353"/>
      </a:accent5>
      <a:accent6>
        <a:srgbClr val="AE9D70"/>
      </a:accent6>
      <a:hlink>
        <a:srgbClr val="3D35FF"/>
      </a:hlink>
      <a:folHlink>
        <a:srgbClr val="3199FF"/>
      </a:folHlink>
    </a:clrScheme>
    <a:fontScheme name="Custom 1">
      <a:majorFont>
        <a:latin typeface="Source Sans Pro Black"/>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4000" b="1" dirty="0" smtClean="0">
            <a:solidFill>
              <a:schemeClr val="accent1"/>
            </a:solidFill>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LAB">
  <a:themeElements>
    <a:clrScheme name="DCAC Colors 1">
      <a:dk1>
        <a:srgbClr val="000000"/>
      </a:dk1>
      <a:lt1>
        <a:srgbClr val="FFFFFF"/>
      </a:lt1>
      <a:dk2>
        <a:srgbClr val="225190"/>
      </a:dk2>
      <a:lt2>
        <a:srgbClr val="132E51"/>
      </a:lt2>
      <a:accent1>
        <a:srgbClr val="2081C3"/>
      </a:accent1>
      <a:accent2>
        <a:srgbClr val="06A0C3"/>
      </a:accent2>
      <a:accent3>
        <a:srgbClr val="1CA69A"/>
      </a:accent3>
      <a:accent4>
        <a:srgbClr val="632F79"/>
      </a:accent4>
      <a:accent5>
        <a:srgbClr val="B13353"/>
      </a:accent5>
      <a:accent6>
        <a:srgbClr val="AE9D70"/>
      </a:accent6>
      <a:hlink>
        <a:srgbClr val="3D35FF"/>
      </a:hlink>
      <a:folHlink>
        <a:srgbClr val="3199FF"/>
      </a:folHlink>
    </a:clrScheme>
    <a:fontScheme name="Custom 1">
      <a:majorFont>
        <a:latin typeface="Source Sans Pro Black"/>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4000" b="1" dirty="0" smtClean="0">
            <a:solidFill>
              <a:schemeClr val="accent4"/>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USTOMER STORY">
  <a:themeElements>
    <a:clrScheme name="DCAC Colors 1">
      <a:dk1>
        <a:srgbClr val="000000"/>
      </a:dk1>
      <a:lt1>
        <a:srgbClr val="FFFFFF"/>
      </a:lt1>
      <a:dk2>
        <a:srgbClr val="225190"/>
      </a:dk2>
      <a:lt2>
        <a:srgbClr val="132E51"/>
      </a:lt2>
      <a:accent1>
        <a:srgbClr val="2081C3"/>
      </a:accent1>
      <a:accent2>
        <a:srgbClr val="06A0C3"/>
      </a:accent2>
      <a:accent3>
        <a:srgbClr val="1CA69A"/>
      </a:accent3>
      <a:accent4>
        <a:srgbClr val="632F79"/>
      </a:accent4>
      <a:accent5>
        <a:srgbClr val="B13353"/>
      </a:accent5>
      <a:accent6>
        <a:srgbClr val="AE9D70"/>
      </a:accent6>
      <a:hlink>
        <a:srgbClr val="3D35FF"/>
      </a:hlink>
      <a:folHlink>
        <a:srgbClr val="3199FF"/>
      </a:folHlink>
    </a:clrScheme>
    <a:fontScheme name="Custom 1">
      <a:majorFont>
        <a:latin typeface="Source Sans Pro Black"/>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4000" b="1" dirty="0" smtClean="0">
            <a:solidFill>
              <a:schemeClr val="accent3"/>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1C4497845325A46B87337A03640D9A6" ma:contentTypeVersion="17" ma:contentTypeDescription="Create a new document." ma:contentTypeScope="" ma:versionID="d56fb15b2e32b1102d6802a4c8201b3a">
  <xsd:schema xmlns:xsd="http://www.w3.org/2001/XMLSchema" xmlns:xs="http://www.w3.org/2001/XMLSchema" xmlns:p="http://schemas.microsoft.com/office/2006/metadata/properties" xmlns:ns2="34126fee-e81f-4a2b-b93b-6acae7c73927" xmlns:ns3="77b78f4c-55a9-4299-b62d-42b09c86a597" xmlns:ns4="6af4993e-9d04-4e49-bed7-f1d19533b5b8" targetNamespace="http://schemas.microsoft.com/office/2006/metadata/properties" ma:root="true" ma:fieldsID="fe8130ab6de94a6ae67824c887e467a1" ns2:_="" ns3:_="" ns4:_="">
    <xsd:import namespace="34126fee-e81f-4a2b-b93b-6acae7c73927"/>
    <xsd:import namespace="77b78f4c-55a9-4299-b62d-42b09c86a597"/>
    <xsd:import namespace="6af4993e-9d04-4e49-bed7-f1d19533b5b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4:TaxCatchAll"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26fee-e81f-4a2b-b93b-6acae7c7392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0759d05d-1120-4bec-afb8-732736cbd7e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b78f4c-55a9-4299-b62d-42b09c86a59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af4993e-9d04-4e49-bed7-f1d19533b5b8"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ea9aa2fc-e336-4857-8461-5059dd589bc3}" ma:internalName="TaxCatchAll" ma:showField="CatchAllData" ma:web="6af4993e-9d04-4e49-bed7-f1d19533b5b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4126fee-e81f-4a2b-b93b-6acae7c73927">
      <Terms xmlns="http://schemas.microsoft.com/office/infopath/2007/PartnerControls"/>
    </lcf76f155ced4ddcb4097134ff3c332f>
    <TaxCatchAll xmlns="6af4993e-9d04-4e49-bed7-f1d19533b5b8" xsi:nil="true"/>
  </documentManagement>
</p:properties>
</file>

<file path=customXml/itemProps1.xml><?xml version="1.0" encoding="utf-8"?>
<ds:datastoreItem xmlns:ds="http://schemas.openxmlformats.org/officeDocument/2006/customXml" ds:itemID="{20733806-25BF-4881-8B42-98104C1B20B4}">
  <ds:schemaRefs>
    <ds:schemaRef ds:uri="http://schemas.microsoft.com/sharepoint/v3/contenttype/forms"/>
  </ds:schemaRefs>
</ds:datastoreItem>
</file>

<file path=customXml/itemProps2.xml><?xml version="1.0" encoding="utf-8"?>
<ds:datastoreItem xmlns:ds="http://schemas.openxmlformats.org/officeDocument/2006/customXml" ds:itemID="{873E003E-0DFC-4777-9047-2A87D4CAAF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26fee-e81f-4a2b-b93b-6acae7c73927"/>
    <ds:schemaRef ds:uri="77b78f4c-55a9-4299-b62d-42b09c86a597"/>
    <ds:schemaRef ds:uri="6af4993e-9d04-4e49-bed7-f1d19533b5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8DE59A-BA37-4734-AC2E-5938663B01A3}">
  <ds:schemaRefs>
    <ds:schemaRef ds:uri="http://schemas.microsoft.com/office/2006/metadata/properties"/>
    <ds:schemaRef ds:uri="http://schemas.microsoft.com/office/infopath/2007/PartnerControls"/>
    <ds:schemaRef ds:uri="34126fee-e81f-4a2b-b93b-6acae7c73927"/>
    <ds:schemaRef ds:uri="6af4993e-9d04-4e49-bed7-f1d19533b5b8"/>
  </ds:schemaRefs>
</ds:datastoreItem>
</file>

<file path=docProps/app.xml><?xml version="1.0" encoding="utf-8"?>
<Properties xmlns="http://schemas.openxmlformats.org/officeDocument/2006/extended-properties" xmlns:vt="http://schemas.openxmlformats.org/officeDocument/2006/docPropsVTypes">
  <Template/>
  <TotalTime>2168</TotalTime>
  <Words>1282</Words>
  <Application>Microsoft Macintosh PowerPoint</Application>
  <PresentationFormat>Widescreen</PresentationFormat>
  <Paragraphs>182</Paragraphs>
  <Slides>25</Slides>
  <Notes>15</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25</vt:i4>
      </vt:variant>
    </vt:vector>
  </HeadingPairs>
  <TitlesOfParts>
    <vt:vector size="40" baseType="lpstr">
      <vt:lpstr>Aptos</vt:lpstr>
      <vt:lpstr>Aptos Display</vt:lpstr>
      <vt:lpstr>Arial</vt:lpstr>
      <vt:lpstr>Calibri</vt:lpstr>
      <vt:lpstr>Calibri Light</vt:lpstr>
      <vt:lpstr>Open Sans</vt:lpstr>
      <vt:lpstr>Segoe UI</vt:lpstr>
      <vt:lpstr>Source Sans Pro</vt:lpstr>
      <vt:lpstr>Source Sans Pro Black</vt:lpstr>
      <vt:lpstr>1_TITLE and THANK YOU</vt:lpstr>
      <vt:lpstr>GENERAL</vt:lpstr>
      <vt:lpstr>DEMO</vt:lpstr>
      <vt:lpstr>LAB</vt:lpstr>
      <vt:lpstr>CUSTOMER STORY</vt:lpstr>
      <vt:lpstr>Office Theme</vt:lpstr>
      <vt:lpstr>When To Wave Off Landing Data in PaaS Services</vt:lpstr>
      <vt:lpstr>PowerPoint Presentation</vt:lpstr>
      <vt:lpstr>Joey D’Antoni</vt:lpstr>
      <vt:lpstr>PowerPoint Presentation</vt:lpstr>
      <vt:lpstr>The Services We Are Talking About</vt:lpstr>
      <vt:lpstr>PowerPoint Presentation</vt:lpstr>
      <vt:lpstr>Speaking Generally</vt:lpstr>
      <vt:lpstr>No Installations</vt:lpstr>
      <vt:lpstr>What is the Value Proposition of the Cloud?</vt:lpstr>
      <vt:lpstr>Backups</vt:lpstr>
      <vt:lpstr>High Availability</vt:lpstr>
      <vt:lpstr>Patching</vt:lpstr>
      <vt:lpstr>Optional DR</vt:lpstr>
      <vt:lpstr>Infrastructure</vt:lpstr>
      <vt:lpstr>Deeper Dive Into Azure SQL Storage</vt:lpstr>
      <vt:lpstr>Cost Risks</vt:lpstr>
      <vt:lpstr>PowerPoint Presentation</vt:lpstr>
      <vt:lpstr>Technological Risks</vt:lpstr>
      <vt:lpstr>PowerPoint Presentation</vt:lpstr>
      <vt:lpstr>Cost of Scaling</vt:lpstr>
      <vt:lpstr>Criticality to the Business</vt:lpstr>
      <vt:lpstr>Cost/Benefit Analysis</vt:lpstr>
      <vt:lpstr>When to Choose a PaaS Service?</vt:lpstr>
      <vt:lpstr>When Not to Choose a PaaS Service?</vt:lpstr>
      <vt:lpstr>Contact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Echo Rivera</dc:creator>
  <cp:lastModifiedBy>Joey D'Antoni</cp:lastModifiedBy>
  <cp:revision>397</cp:revision>
  <dcterms:created xsi:type="dcterms:W3CDTF">2019-08-19T21:18:33Z</dcterms:created>
  <dcterms:modified xsi:type="dcterms:W3CDTF">2024-03-20T10:15:02Z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0x01010011C4497845325A46B87337A03640D9A6</vt:lpwstr>
  </property>
</Properties>
</file>